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8" r:id="rId2"/>
    <p:sldMasterId id="2147483710" r:id="rId3"/>
    <p:sldMasterId id="2147483722" r:id="rId4"/>
    <p:sldMasterId id="2147483737" r:id="rId5"/>
  </p:sldMasterIdLst>
  <p:notesMasterIdLst>
    <p:notesMasterId r:id="rId27"/>
  </p:notesMasterIdLst>
  <p:handoutMasterIdLst>
    <p:handoutMasterId r:id="rId28"/>
  </p:handoutMasterIdLst>
  <p:sldIdLst>
    <p:sldId id="291" r:id="rId6"/>
    <p:sldId id="589" r:id="rId7"/>
    <p:sldId id="566" r:id="rId8"/>
    <p:sldId id="561" r:id="rId9"/>
    <p:sldId id="568" r:id="rId10"/>
    <p:sldId id="591" r:id="rId11"/>
    <p:sldId id="586" r:id="rId12"/>
    <p:sldId id="530" r:id="rId13"/>
    <p:sldId id="585" r:id="rId14"/>
    <p:sldId id="571" r:id="rId15"/>
    <p:sldId id="587" r:id="rId16"/>
    <p:sldId id="341" r:id="rId17"/>
    <p:sldId id="357" r:id="rId18"/>
    <p:sldId id="588" r:id="rId19"/>
    <p:sldId id="449" r:id="rId20"/>
    <p:sldId id="464" r:id="rId21"/>
    <p:sldId id="468" r:id="rId22"/>
    <p:sldId id="592" r:id="rId23"/>
    <p:sldId id="590" r:id="rId24"/>
    <p:sldId id="444" r:id="rId25"/>
    <p:sldId id="537" r:id="rId26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3A1"/>
    <a:srgbClr val="000000"/>
    <a:srgbClr val="08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6382" autoAdjust="0"/>
  </p:normalViewPr>
  <p:slideViewPr>
    <p:cSldViewPr>
      <p:cViewPr varScale="1">
        <p:scale>
          <a:sx n="111" d="100"/>
          <a:sy n="111" d="100"/>
        </p:scale>
        <p:origin x="184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3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9B1BE-5E4B-40E9-894C-68C988543A3A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0ECA8-19A4-4A64-8318-A28906A615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53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4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758919-BE47-4A31-992D-AF286326884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8992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Was sehen</a:t>
            </a:r>
            <a:r>
              <a:rPr lang="de-DE" baseline="0" dirty="0"/>
              <a:t> wir?</a:t>
            </a:r>
          </a:p>
          <a:p>
            <a:pPr marL="228600" indent="-228600">
              <a:buAutoNum type="arabicPeriod"/>
            </a:pPr>
            <a:r>
              <a:rPr lang="de-DE" baseline="0" dirty="0"/>
              <a:t>Was heißt das?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8919-BE47-4A31-992D-AF286326884E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030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Priority is given to maintaining an existing job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58919-BE47-4A31-992D-AF286326884E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855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>
            <a:extLst>
              <a:ext uri="{FF2B5EF4-FFF2-40B4-BE49-F238E27FC236}">
                <a16:creationId xmlns:a16="http://schemas.microsoft.com/office/drawing/2014/main" id="{F715627C-65A3-473E-AB60-5F15A812B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>
            <a:extLst>
              <a:ext uri="{FF2B5EF4-FFF2-40B4-BE49-F238E27FC236}">
                <a16:creationId xmlns:a16="http://schemas.microsoft.com/office/drawing/2014/main" id="{E6B20E0D-60ED-41EF-8C0A-BFBFDF5A9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BCAF8FD3-5ACF-4DA3-96B7-C1C17928A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A24EE5-487C-4181-94BD-6C9686FEB451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6563" y="3998913"/>
            <a:ext cx="5791200" cy="146367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spcAft>
                <a:spcPct val="5000"/>
              </a:spcAft>
              <a:buClr>
                <a:schemeClr val="bg2"/>
              </a:buClr>
              <a:buFontTx/>
              <a:buNone/>
              <a:defRPr b="0">
                <a:solidFill>
                  <a:srgbClr val="6983A1"/>
                </a:solidFill>
              </a:defRPr>
            </a:lvl1pPr>
          </a:lstStyle>
          <a:p>
            <a:pPr lvl="0"/>
            <a:r>
              <a:rPr lang="de-DE" altLang="de-DE" noProof="0" dirty="0"/>
              <a:t>Formatvorlage des Untertitelmasters durch Klicken bearbeiten</a:t>
            </a:r>
          </a:p>
        </p:txBody>
      </p:sp>
      <p:pic>
        <p:nvPicPr>
          <p:cNvPr id="3079" name="Picture 7" descr="bund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0"/>
            <a:ext cx="2508250" cy="10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k_Serv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620838"/>
            <a:ext cx="4938712" cy="21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0063"/>
            <a:ext cx="4462463" cy="1011237"/>
          </a:xfrm>
        </p:spPr>
        <p:txBody>
          <a:bodyPr anchor="t"/>
          <a:lstStyle>
            <a:lvl1pPr defTabSz="873125" eaLnBrk="0" hangingPunct="0">
              <a:defRPr>
                <a:solidFill>
                  <a:schemeClr val="bg1"/>
                </a:solidFill>
                <a:ea typeface="ＭＳ Ｐゴシック" panose="020B0600070205080204" pitchFamily="34" charset="-128"/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pic>
        <p:nvPicPr>
          <p:cNvPr id="6" name="Picture 7" descr="bund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0"/>
            <a:ext cx="2508250" cy="10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k_Service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620838"/>
            <a:ext cx="6527576" cy="21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999"/>
                  </a:s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5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95CFF-DB7D-40CA-A9FF-E61A59A50FF7}" type="slidenum">
              <a:rPr lang="de-DE" altLang="de-DE">
                <a:solidFill>
                  <a:srgbClr val="083163"/>
                </a:solidFill>
              </a:rPr>
              <a:pPr/>
              <a:t>‹Nr.›</a:t>
            </a:fld>
            <a:endParaRPr lang="de-DE" altLang="de-DE">
              <a:solidFill>
                <a:srgbClr val="08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9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2833C0-6A9F-4A1B-AF57-AA66FD29E601}" type="slidenum">
              <a:rPr lang="de-DE" altLang="de-DE">
                <a:solidFill>
                  <a:srgbClr val="083163"/>
                </a:solidFill>
              </a:rPr>
              <a:pPr/>
              <a:t>‹Nr.›</a:t>
            </a:fld>
            <a:endParaRPr lang="de-DE" altLang="de-DE">
              <a:solidFill>
                <a:srgbClr val="08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7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475903-8119-4CA0-B1C3-685F7DC97D9E}" type="slidenum">
              <a:rPr lang="de-DE" altLang="de-DE">
                <a:solidFill>
                  <a:srgbClr val="083163"/>
                </a:solidFill>
              </a:rPr>
              <a:pPr/>
              <a:t>‹Nr.›</a:t>
            </a:fld>
            <a:endParaRPr lang="de-DE" altLang="de-DE">
              <a:solidFill>
                <a:srgbClr val="08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A32CB4-03E4-4548-B3B9-E8A08C46E30B}" type="slidenum">
              <a:rPr lang="de-DE" altLang="de-DE">
                <a:solidFill>
                  <a:srgbClr val="083163"/>
                </a:solidFill>
              </a:rPr>
              <a:pPr/>
              <a:t>‹Nr.›</a:t>
            </a:fld>
            <a:endParaRPr lang="de-DE" altLang="de-DE">
              <a:solidFill>
                <a:srgbClr val="08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7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9339C4-68A0-4D93-B2EB-DFC9999369C4}" type="slidenum">
              <a:rPr lang="de-DE" altLang="de-DE">
                <a:solidFill>
                  <a:srgbClr val="083163"/>
                </a:solidFill>
              </a:rPr>
              <a:pPr/>
              <a:t>‹Nr.›</a:t>
            </a:fld>
            <a:endParaRPr lang="de-DE" altLang="de-DE">
              <a:solidFill>
                <a:srgbClr val="08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0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45BCF7-7C8A-432C-AFB1-B1542D490B50}" type="slidenum">
              <a:rPr lang="de-DE" altLang="de-DE">
                <a:solidFill>
                  <a:srgbClr val="083163"/>
                </a:solidFill>
              </a:rPr>
              <a:pPr/>
              <a:t>‹Nr.›</a:t>
            </a:fld>
            <a:endParaRPr lang="de-DE" altLang="de-DE">
              <a:solidFill>
                <a:srgbClr val="08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4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896D04-853C-46D9-AC8D-9E577829B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2BF4F9-CDBB-463D-B193-B6AEFC1BC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B35542-1E37-4478-B068-BCA1CFB2E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3EA3-2FB0-48A7-BD23-5CC259A397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346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10C552-436F-4A9E-90C8-2969154F0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E5F90A-0BC7-4C0F-8E30-DFF1D5384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0AA427-C903-412C-9B0A-992DEB5F3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084F-24A4-45A9-B0F2-5E4B6A4DA3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820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DCEA26-6E5D-42B6-BA26-A321ECD5C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75009-33A9-4E86-9BD3-2304CD1DD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A1A34-2548-426B-9DE3-B64EDB66F9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9EA37-E5C9-4623-BF74-024E1E20993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1086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C6EC8-C19F-420A-937B-6C199D275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D7C4A-55F5-4882-8D1B-515624435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9C4FD-08AA-4DF4-A079-AD4166281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8C007-4201-4E32-B467-B210CF1C35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778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lang="de-DE" altLang="de-DE" sz="1000" b="0" kern="1200">
                <a:solidFill>
                  <a:srgbClr val="0831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dirty="0"/>
              <a:t>	</a:t>
            </a:r>
            <a:fld id="{A8DE0338-937A-405C-9774-0240E21AECEC}" type="slidenum">
              <a:rPr smtClean="0"/>
              <a:pPr algn="r"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5151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E7A977-5CFC-46DC-B892-20E8A5AFE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7C8EC2-45CC-4677-8B55-2EB324458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693B30-B79E-46E5-9E9E-53B5CD604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944BF-0379-4F29-B9A3-7DD7143FF8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145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C182E5-AB9D-48A8-8D6E-4577BCBE8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3D399E-DB1B-44CD-A3BE-8697E28FA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1BD463-DEA1-4059-AC37-1371DAE1E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18167-66F8-4F53-816A-F0A071EF8F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5459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E8A163-174F-45CE-ACDB-9E3A36A22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25DE1C-97FB-4C69-A554-B6290BB65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F364F9-199B-42A3-BFFB-7A6B15139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6FF4C-B8DB-42AB-8D5C-AAED5BF58B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1766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07EFB-EC52-4EE4-B787-A43EF34FF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11D5F8-A7D6-49E7-BA08-D41B994C7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2BAAF-18C5-4EC1-9C81-06A081B54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C172-C188-4A07-A81A-345B533BC2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0050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E3B53E-07F0-4C8A-AB74-BF2498887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58525-ECF0-48B3-A65E-4EDAA1265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65A77-2699-461B-9C95-91ED85BC2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A10B-7C75-4AD7-9DE9-20BCFD7FC91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8102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F88F72-9E99-4640-B440-BB9FAF2C8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551448-A418-4745-84B3-55846097F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6FBA55-1965-4EC9-B411-4EC4ABC39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021D8-3535-44E3-8A21-1A4BF27183E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5173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2480D0-9A34-49AD-819F-C86B0FE69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D7B3D8-3BF2-412E-A93F-F42222970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81868F-6C60-4E43-84E1-D456B964D6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40336-2F15-464E-A9D6-1AA06D671C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5384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67A650-8DBE-4E3C-A444-8C424AE23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0BC6-EC11-421F-A6DE-519EF8A14238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C7C921-3A88-4B75-9550-5FCFCC4C4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A019F-73CD-467F-BA5C-9AA1F2C7C59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7815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AF1E08-4DD9-4B35-BC3A-74831B95F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7A1F-C2BE-42FE-AB2D-2702052A4DAB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89A5D-D23A-42C1-BF36-FA41D026D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B7ED1-A45D-4F23-A1E9-A3BFF0C5293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5275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C642D-EBCC-466C-8E32-44F998BB3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5C2F-17D7-4F7A-A114-44CC8DF77AC1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E79268-A84F-43FB-9799-C652AFF0A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51BA4-DC89-4E5B-B4DC-DBEFA560C3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225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lang="de-DE" altLang="de-DE" sz="1000" b="0" kern="1200">
                <a:solidFill>
                  <a:srgbClr val="083163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DE0338-937A-405C-9774-0240E21AECE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308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382FE4-6D90-4985-ADD0-5B5C9A8DAC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2E5D-75DA-4F5A-AA72-D62C5B99CCB5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9D76A-3AA3-4838-9166-1E8369849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2D666-8CB9-476C-83F2-217F72ABF8A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0919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6572E9-7593-4B59-B0E7-EBA5BAFC8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DF78-629C-4897-BEA1-3DD3A3AD3147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7F0540-B7B9-47EA-A990-17AA3774A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D2720-E0AA-4D8A-B3E1-A6D60EEE9A0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655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EE8959-1208-4341-AB4B-269B7F997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05BA-2801-43DF-A7F6-2F2C84FA0B55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BCC90C-9AF5-4754-8B1A-FA02ECC16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EB4B6-FB7C-4F73-A9A4-222FC0D01D4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0197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E77425-8FE1-480B-9E1F-5EC6087DD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02D15-F9D4-4E37-BCD1-9BC9B6D3AFF2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781DEE-7F1B-41AA-948C-75D745799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5363D-D74D-411B-A3E7-F062701C55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1183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1A13E-70D9-4DD8-BF22-E6BFE57B5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0E8E-8FCB-4BE4-A89A-D5FF52F78354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0938B-2A17-4296-BC76-193C07085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28473-5015-4907-98C4-74F852F72E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3453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6D2CB-B287-4C7F-88B9-03F475CD5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42F2B-7D68-460A-8B1E-43A154CF351C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26722-9CD5-4A1B-9C0A-74A0FD52D7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C86AE-B39D-4926-941D-970A72E1D47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0382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49F1C7-EF90-4EA2-8CFA-EB943BEE2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4DAC8-EDEC-4B89-9EB0-E4BB3A644F1E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D4D0C2-92D6-4109-AAC1-09FA07CB1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AE50F-3EAA-4C92-8E32-794F3180DB4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3907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2EF5C-9021-4221-B5B1-4F283EBAA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D7DC9-B539-45F8-A7DE-F92902B2B411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C4C91F-A481-4BD5-B656-94EEA3ADE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6030F-0DC8-41A6-BFCA-5F627AE5302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0436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B69901-645C-40C1-BB7B-42653773B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47D37-7E2C-4316-AC8F-7D6A8174D658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97F0B4-DD68-4F2D-8D8F-AEC4E9CD6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CE2FE-D9E5-4660-95F3-F7970102BA9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1423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5E819-80DB-464B-BF0D-4FB3A1DD7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6A16-8AE2-415F-8B54-1AD96527802D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B23DA-52A5-4161-A664-70B2412E7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F2A0B-6DDF-400C-B7EF-5032C7B66DA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25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de-DE" altLang="de-DE" sz="1000" b="0" kern="1200">
                <a:solidFill>
                  <a:srgbClr val="083163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DE0338-937A-405C-9774-0240E21AECE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583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A7A1A2-CEC4-499F-BCA4-17414DCF81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8CB16-95D6-4E4D-823D-AC795C4C1B75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AEC210-914A-45EA-B832-043131D22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1F63D-953C-42FB-A498-334A6FA52D8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9715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7FECDC-A66F-4A3E-B72A-95BA5ACC4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BED74-2F14-4186-B8D2-98F50BC50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A4ED75-668B-4CB0-8C81-3EBCD5693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E40CC-5A0B-4EC8-8109-7DE66A0E6FB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7380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1DF36-B35D-4ADA-9238-EED64B321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023173-6E9D-4DF5-A543-2B9F02715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65C307-6D98-4766-99E0-A80228882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00336-4869-4959-AF53-2376024FFC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6696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4A1FC8-981A-4E55-A110-377833EBE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26D429-1BBD-4171-9020-6CCE60CA9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3EC92C-274E-4C9E-992E-C7E4F6E83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E007A-ABD5-4455-829E-B3D9BA88F7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0126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E456F-31F6-4EE4-A4FF-5CEB3FE03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FB87B-3975-41DB-B14C-7B40059EE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8E2BB-C777-4B08-A09E-F35127F33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AFE06-2DF3-42D8-9612-773CB2DA44E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6106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8048C3-0499-4A33-A95F-6F2E53E5D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C7BB81-8EC1-4460-8EE3-D285162E8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14395B-C1B4-44AB-B765-D7D06605B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956DD-45D9-4681-8031-B10EE47E75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9315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203154-8D40-49CE-9B84-B10995919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D8724E-D5B9-47FE-A537-E0C460F86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D80ACC-C4E2-47D4-850A-2CA8EC50D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4CF7B-DDD7-4973-9C00-7E4BB83DADB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4695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5F42D5-A713-4513-BEA7-1D9C1F225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1A8999-DEB3-4750-B30D-762CEC33F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5D4D58-C74F-4964-83BE-A91B5B42D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7CEF2-D7C1-4286-A02D-4E6C3DF324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8749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DB544-D907-44EE-B635-569CA4A0F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FC3D0-B856-43D6-B9F8-1C89747B18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8059F-ADB8-40B4-BB70-00EC5BC1E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11B8D-0E0B-45B3-8944-D7E7E2C5F86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6203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D0EACF-9C52-4FDE-9F2B-1DD0594FA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B12F3-8D91-4BFD-8DC8-BAAC9F070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C5D55C-335E-4FE9-A6EC-903F9D811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63E25-9EEA-4D27-8AFA-510E58A7A8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531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 userDrawn="1"/>
        </p:nvSpPr>
        <p:spPr bwMode="auto">
          <a:xfrm>
            <a:off x="685800" y="609600"/>
            <a:ext cx="47529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de-DE" altLang="de-DE" sz="3400" b="1">
                <a:solidFill>
                  <a:srgbClr val="FFFFFF"/>
                </a:solidFill>
                <a:ea typeface="ヒラギノ角ゴ Pro W3" pitchFamily="20" charset="-128"/>
              </a:rPr>
              <a:t>Mastertitelformat bearbeiten</a:t>
            </a:r>
            <a:endParaRPr lang="de-DE" altLang="de-DE" sz="4400">
              <a:solidFill>
                <a:srgbClr val="8AB87B"/>
              </a:solidFill>
              <a:latin typeface="DIN-Bold" pitchFamily="20" charset="0"/>
              <a:ea typeface="ヒラギノ角ゴ Pro W3" pitchFamily="20" charset="-128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 userDrawn="1"/>
        </p:nvSpPr>
        <p:spPr bwMode="auto">
          <a:xfrm>
            <a:off x="685800" y="2836863"/>
            <a:ext cx="77724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buFontTx/>
              <a:buBlip>
                <a:blip r:embed="rId2"/>
              </a:buBlip>
            </a:pPr>
            <a:r>
              <a:rPr lang="de-DE" altLang="de-DE">
                <a:solidFill>
                  <a:srgbClr val="6983A1"/>
                </a:solidFill>
                <a:ea typeface="ヒラギノ角ゴ Pro W3" pitchFamily="20" charset="-128"/>
              </a:rPr>
              <a:t> 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92930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30A518-D4B6-4DEB-9724-6A96848DD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8ADFB-C77D-49B3-B1D0-373090982D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A9EB7-3FE4-4A02-B0C2-242D43FA9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E774C-1311-4AD8-9A8D-00DF9EFDB2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9811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10FDF9-11AA-4997-BDE8-AFDD76F11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B10089-7E77-4312-9875-EDC312BFB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A5C1AF-D80B-4486-A4AF-7FC3FBE53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DC19-72BA-4805-9CE2-E6E26ACCBC7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648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6441EE-F01F-4313-B04D-202438F2753B}" type="slidenum">
              <a:rPr lang="de-DE" altLang="de-DE">
                <a:solidFill>
                  <a:srgbClr val="083163"/>
                </a:solidFill>
              </a:rPr>
              <a:pPr/>
              <a:t>‹Nr.›</a:t>
            </a:fld>
            <a:endParaRPr lang="de-DE" altLang="de-DE">
              <a:solidFill>
                <a:srgbClr val="08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3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D25BE-537F-4EB3-8720-0B26281C960B}" type="slidenum">
              <a:rPr lang="de-DE" altLang="de-DE">
                <a:solidFill>
                  <a:srgbClr val="083163"/>
                </a:solidFill>
              </a:rPr>
              <a:pPr/>
              <a:t>‹Nr.›</a:t>
            </a:fld>
            <a:endParaRPr lang="de-DE" altLang="de-DE">
              <a:solidFill>
                <a:srgbClr val="08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81E02C-4E7D-4A2A-A732-22F846AE7F3F}" type="slidenum">
              <a:rPr lang="de-DE" altLang="de-DE">
                <a:solidFill>
                  <a:srgbClr val="083163"/>
                </a:solidFill>
              </a:rPr>
              <a:pPr/>
              <a:t>‹Nr.›</a:t>
            </a:fld>
            <a:endParaRPr lang="de-DE" altLang="de-DE">
              <a:solidFill>
                <a:srgbClr val="08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7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1C9118-651B-451C-8DAE-11FDFD17A798}" type="slidenum">
              <a:rPr lang="de-DE" altLang="de-DE">
                <a:solidFill>
                  <a:srgbClr val="083163"/>
                </a:solidFill>
              </a:rPr>
              <a:pPr/>
              <a:t>‹Nr.›</a:t>
            </a:fld>
            <a:endParaRPr lang="de-DE" altLang="de-DE">
              <a:solidFill>
                <a:srgbClr val="08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6696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</p:txBody>
      </p:sp>
      <p:pic>
        <p:nvPicPr>
          <p:cNvPr id="1031" name="Picture 7" descr="bund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1"/>
          <a:stretch>
            <a:fillRect/>
          </a:stretch>
        </p:blipFill>
        <p:spPr bwMode="auto">
          <a:xfrm>
            <a:off x="6948488" y="0"/>
            <a:ext cx="21494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68313" y="6326188"/>
            <a:ext cx="5111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83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z="1400" b="1">
              <a:solidFill>
                <a:srgbClr val="083163"/>
              </a:solidFill>
            </a:endParaRPr>
          </a:p>
        </p:txBody>
      </p:sp>
      <p:pic>
        <p:nvPicPr>
          <p:cNvPr id="7" name="Picture 7" descr="bund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1"/>
          <a:stretch>
            <a:fillRect/>
          </a:stretch>
        </p:blipFill>
        <p:spPr bwMode="auto">
          <a:xfrm>
            <a:off x="6948488" y="0"/>
            <a:ext cx="21494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468313" y="6326188"/>
            <a:ext cx="5111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83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z="1400" b="1">
              <a:solidFill>
                <a:srgbClr val="083163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lang="de-DE" altLang="de-DE" sz="1050" b="0" kern="1200">
                <a:solidFill>
                  <a:srgbClr val="083163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DE0338-937A-405C-9774-0240E21AECE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35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0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8316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83163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83163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83163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83163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83163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83163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83163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83163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lang="de-DE" altLang="de-DE" sz="2000" b="1" kern="1200" dirty="0" smtClean="0">
          <a:solidFill>
            <a:srgbClr val="08316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rgbClr val="08316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rgbClr val="08316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8316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4625" y="6062663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algn="r" eaLnBrk="0" hangingPunct="0"/>
            <a:fld id="{C38CD547-C63A-497C-8F5D-3A14232C066A}" type="slidenum">
              <a:rPr lang="de-DE" altLang="de-DE">
                <a:solidFill>
                  <a:srgbClr val="083163"/>
                </a:solidFill>
                <a:ea typeface="ヒラギノ角ゴ Pro W3" pitchFamily="20" charset="-128"/>
              </a:rPr>
              <a:pPr algn="r" eaLnBrk="0" hangingPunct="0"/>
              <a:t>‹Nr.›</a:t>
            </a:fld>
            <a:endParaRPr lang="de-DE" altLang="de-DE">
              <a:solidFill>
                <a:srgbClr val="083163"/>
              </a:solidFill>
              <a:ea typeface="ヒラギノ角ゴ Pro W3" pitchFamily="20" charset="-128"/>
            </a:endParaRPr>
          </a:p>
        </p:txBody>
      </p:sp>
      <p:pic>
        <p:nvPicPr>
          <p:cNvPr id="665605" name="Picture 5" descr="bund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0"/>
            <a:ext cx="260985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7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873125" rtl="0" fontAlgn="base"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873125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defTabSz="873125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defTabSz="873125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defTabSz="873125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defTabSz="873125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defTabSz="873125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defTabSz="873125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defTabSz="873125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27025" indent="-327025" algn="l" defTabSz="873125" rtl="0" fontAlgn="base">
        <a:spcBef>
          <a:spcPct val="20000"/>
        </a:spcBef>
        <a:spcAft>
          <a:spcPct val="0"/>
        </a:spcAft>
        <a:buClr>
          <a:schemeClr val="tx2"/>
        </a:buClr>
        <a:buBlip>
          <a:blip r:embed="rId14"/>
        </a:buBlip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323850" algn="l" defTabSz="873125" rtl="0" fontAlgn="base">
        <a:spcBef>
          <a:spcPct val="20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311275" indent="-438150" algn="l" defTabSz="873125" rtl="0" fontAlgn="base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638" indent="-361950" algn="l" defTabSz="873125" rtl="0" fontAlgn="base">
        <a:spcBef>
          <a:spcPct val="20000"/>
        </a:spcBef>
        <a:spcAft>
          <a:spcPct val="0"/>
        </a:spcAft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613" indent="-361950" algn="l" defTabSz="873125" rtl="0" fontAlgn="base">
        <a:spcBef>
          <a:spcPct val="20000"/>
        </a:spcBef>
        <a:spcAft>
          <a:spcPct val="0"/>
        </a:spcAft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D1C3BE-5E9D-456A-82D7-D7A0B3184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E8A093-AF92-4E91-8FED-3230586E0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E8D006-DBC8-4997-9932-24DAFD77D6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401899-2939-4E57-B397-20AC6C24B4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B4D3B4-73B7-4396-B450-2AF668BE7E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C86672B8-C283-49C8-A2AB-16DB2B8E1D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1" name="Picture 9" descr="bund_logo">
            <a:extLst>
              <a:ext uri="{FF2B5EF4-FFF2-40B4-BE49-F238E27FC236}">
                <a16:creationId xmlns:a16="http://schemas.microsoft.com/office/drawing/2014/main" id="{27A9267D-7614-44F3-99BB-DF605580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0"/>
            <a:ext cx="2508250" cy="1074738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9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631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è"/>
        <a:defRPr sz="2100" kern="1200">
          <a:solidFill>
            <a:srgbClr val="0631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ADB28F-F7B0-454A-AB74-259701F5F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1F487A-0E66-4A30-A0D7-392B3D606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AC1C28-B434-4543-AD16-376CE033B6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09EF2BAC-1845-4162-888D-11CDF0E7C466}" type="datetime1">
              <a:rPr lang="de-DE" altLang="de-DE"/>
              <a:pPr>
                <a:defRPr/>
              </a:pPr>
              <a:t>28.11.2022</a:t>
            </a:fld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2C461B-B5CC-4106-B6D7-137A5AA3B5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13475" y="6462713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7329F91-04C4-4153-BA3D-24377AF7E7D2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2" name="Picture 9" descr="bund_logo">
            <a:extLst>
              <a:ext uri="{FF2B5EF4-FFF2-40B4-BE49-F238E27FC236}">
                <a16:creationId xmlns:a16="http://schemas.microsoft.com/office/drawing/2014/main" id="{57A0561B-AED1-4551-A715-5C1E8480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0"/>
            <a:ext cx="2508250" cy="1074738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5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è"/>
        <a:defRPr sz="2100">
          <a:solidFill>
            <a:srgbClr val="0631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DBCF5E-19C3-4744-88C2-17763DA86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9B6822-807F-4100-8E56-DB7BDA3CE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A6A248-5983-41F3-A745-A0356081D3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81BE85-77BE-433B-AA43-2ADADC8C51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02AC10-2D6C-4F03-8208-119F43DAC5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162FA0E-F78C-4472-96AC-5BC30341B7FC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1" name="Picture 9" descr="bund_logo">
            <a:extLst>
              <a:ext uri="{FF2B5EF4-FFF2-40B4-BE49-F238E27FC236}">
                <a16:creationId xmlns:a16="http://schemas.microsoft.com/office/drawing/2014/main" id="{064D7286-7676-4FF4-BE1B-58079C43F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0"/>
            <a:ext cx="2508250" cy="1074738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2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631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63163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è"/>
        <a:defRPr sz="2100" kern="1200">
          <a:solidFill>
            <a:srgbClr val="0631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5541963" cy="123110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de-DE" b="1" dirty="0"/>
              <a:t>Marco Streibelt, </a:t>
            </a:r>
          </a:p>
          <a:p>
            <a:pPr>
              <a:lnSpc>
                <a:spcPct val="80000"/>
              </a:lnSpc>
            </a:pPr>
            <a:endParaRPr lang="en-GB" altLang="de-DE" dirty="0"/>
          </a:p>
          <a:p>
            <a:pPr>
              <a:lnSpc>
                <a:spcPct val="80000"/>
              </a:lnSpc>
              <a:tabLst>
                <a:tab pos="85725" algn="l"/>
              </a:tabLst>
            </a:pPr>
            <a:r>
              <a:rPr lang="en-US" altLang="de-DE" b="1" dirty="0"/>
              <a:t>German Federal Pension Insurance</a:t>
            </a:r>
            <a:br>
              <a:rPr lang="en-US" altLang="de-DE" dirty="0"/>
            </a:br>
            <a:r>
              <a:rPr lang="en-US" altLang="de-DE" dirty="0"/>
              <a:t>Department for Rehabilitation Research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5902424" cy="1011237"/>
          </a:xfrm>
        </p:spPr>
        <p:txBody>
          <a:bodyPr/>
          <a:lstStyle/>
          <a:p>
            <a:r>
              <a:rPr lang="en-US" altLang="de-DE" sz="3400" dirty="0">
                <a:cs typeface="Times New Roman" panose="02020603050405020304" pitchFamily="18" charset="0"/>
              </a:rPr>
              <a:t>Return to Work in Germany:</a:t>
            </a:r>
            <a:br>
              <a:rPr lang="en-US" altLang="de-DE" sz="3400" dirty="0">
                <a:cs typeface="Times New Roman" panose="02020603050405020304" pitchFamily="18" charset="0"/>
              </a:rPr>
            </a:br>
            <a:r>
              <a:rPr lang="en-US" altLang="de-DE" sz="3400" dirty="0">
                <a:cs typeface="Times New Roman" panose="02020603050405020304" pitchFamily="18" charset="0"/>
              </a:rPr>
              <a:t>Evidence and Challenges</a:t>
            </a:r>
            <a:br>
              <a:rPr lang="en-GB" alt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53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736D46F1-B9D4-4B85-918E-0EEE048C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06513"/>
            <a:ext cx="33686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el 1">
            <a:extLst>
              <a:ext uri="{FF2B5EF4-FFF2-40B4-BE49-F238E27FC236}">
                <a16:creationId xmlns:a16="http://schemas.microsoft.com/office/drawing/2014/main" id="{9AF724D4-DF78-4AB2-9882-B976E0668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WMR – identifying the target group</a:t>
            </a: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E4E02D3B-E374-4C41-B7F1-866B9646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EEF7084F-24A4-45A9-B0F2-5E4B6A4DA3E8}" type="slidenum">
              <a:rPr lang="de-DE" altLang="de-DE" smtClean="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F30CB7CF-F19A-4BF7-ACBF-08D0903E6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464300"/>
            <a:ext cx="7416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8636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 defTabSz="863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3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3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3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3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3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3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3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de-DE" altLang="de-DE" sz="1200">
                <a:solidFill>
                  <a:schemeClr val="tx1"/>
                </a:solidFill>
              </a:rPr>
              <a:t>Streibelt M, Bethge M. Disabil Rehabil. 2018 Mar 23:1-7</a:t>
            </a:r>
          </a:p>
        </p:txBody>
      </p:sp>
      <p:sp>
        <p:nvSpPr>
          <p:cNvPr id="14342" name="Inhaltsplatzhalter 15">
            <a:extLst>
              <a:ext uri="{FF2B5EF4-FFF2-40B4-BE49-F238E27FC236}">
                <a16:creationId xmlns:a16="http://schemas.microsoft.com/office/drawing/2014/main" id="{5256CC32-D36B-405A-861E-A56ABC31A3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EB4747-0DB6-47BE-A31B-30380A79F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52563"/>
            <a:ext cx="8370888" cy="284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8EA832D-FA9F-4048-8F8A-94F066BFABBE}"/>
              </a:ext>
            </a:extLst>
          </p:cNvPr>
          <p:cNvGrpSpPr/>
          <p:nvPr/>
        </p:nvGrpSpPr>
        <p:grpSpPr>
          <a:xfrm>
            <a:off x="827162" y="4797152"/>
            <a:ext cx="7561262" cy="1089025"/>
            <a:chOff x="827162" y="4797152"/>
            <a:chExt cx="7561262" cy="1089025"/>
          </a:xfrm>
          <a:solidFill>
            <a:schemeClr val="bg1"/>
          </a:solidFill>
        </p:grpSpPr>
        <p:sp>
          <p:nvSpPr>
            <p:cNvPr id="7" name="Textfeld 1">
              <a:extLst>
                <a:ext uri="{FF2B5EF4-FFF2-40B4-BE49-F238E27FC236}">
                  <a16:creationId xmlns:a16="http://schemas.microsoft.com/office/drawing/2014/main" id="{DDF579F4-9141-476A-882D-D0EDB5EF8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162" y="5030515"/>
              <a:ext cx="1439862" cy="646331"/>
            </a:xfrm>
            <a:prstGeom prst="rect">
              <a:avLst/>
            </a:prstGeom>
            <a:grpFill/>
            <a:ln w="9525">
              <a:solidFill>
                <a:srgbClr val="6983A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è"/>
                <a:defRPr sz="2100">
                  <a:solidFill>
                    <a:srgbClr val="063163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e-DE" altLang="de-DE" sz="1800" dirty="0" err="1">
                  <a:solidFill>
                    <a:schemeClr val="tx1"/>
                  </a:solidFill>
                </a:rPr>
                <a:t>approval</a:t>
              </a:r>
              <a:r>
                <a:rPr lang="de-DE" altLang="de-DE" sz="1800" dirty="0">
                  <a:solidFill>
                    <a:schemeClr val="tx1"/>
                  </a:solidFill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</a:rPr>
                <a:t>for</a:t>
              </a:r>
              <a:r>
                <a:rPr lang="de-DE" altLang="de-DE" sz="1800" dirty="0">
                  <a:solidFill>
                    <a:schemeClr val="tx1"/>
                  </a:solidFill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</a:rPr>
                <a:t>rehab</a:t>
              </a:r>
              <a:endParaRPr lang="de-DE" altLang="de-DE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feld 5">
              <a:extLst>
                <a:ext uri="{FF2B5EF4-FFF2-40B4-BE49-F238E27FC236}">
                  <a16:creationId xmlns:a16="http://schemas.microsoft.com/office/drawing/2014/main" id="{E27A5D30-EFE2-41FA-A5EB-632BA13BA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816" y="5163014"/>
              <a:ext cx="1439863" cy="369332"/>
            </a:xfrm>
            <a:prstGeom prst="rect">
              <a:avLst/>
            </a:prstGeom>
            <a:grpFill/>
            <a:ln w="9525">
              <a:solidFill>
                <a:srgbClr val="6983A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è"/>
                <a:defRPr sz="2100">
                  <a:solidFill>
                    <a:srgbClr val="063163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e-DE" altLang="de-DE" sz="1800" dirty="0" err="1">
                  <a:solidFill>
                    <a:schemeClr val="tx1"/>
                  </a:solidFill>
                </a:rPr>
                <a:t>decision</a:t>
              </a:r>
              <a:endParaRPr lang="de-DE" altLang="de-DE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feld 6">
              <a:extLst>
                <a:ext uri="{FF2B5EF4-FFF2-40B4-BE49-F238E27FC236}">
                  <a16:creationId xmlns:a16="http://schemas.microsoft.com/office/drawing/2014/main" id="{EA814C22-4A91-4EAA-A925-FCFB00A29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774" y="4797152"/>
              <a:ext cx="3168650" cy="369888"/>
            </a:xfrm>
            <a:prstGeom prst="rect">
              <a:avLst/>
            </a:prstGeom>
            <a:grpFill/>
            <a:ln w="9525">
              <a:solidFill>
                <a:srgbClr val="6983A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è"/>
                <a:defRPr sz="2100">
                  <a:solidFill>
                    <a:srgbClr val="063163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e-DE" altLang="de-DE" sz="1800" dirty="0">
                  <a:solidFill>
                    <a:schemeClr val="tx1"/>
                  </a:solidFill>
                </a:rPr>
                <a:t>Work-</a:t>
              </a:r>
              <a:r>
                <a:rPr lang="de-DE" altLang="de-DE" sz="1800" dirty="0" err="1">
                  <a:solidFill>
                    <a:schemeClr val="tx1"/>
                  </a:solidFill>
                </a:rPr>
                <a:t>related</a:t>
              </a:r>
              <a:r>
                <a:rPr lang="de-DE" altLang="de-DE" sz="1800" dirty="0">
                  <a:solidFill>
                    <a:schemeClr val="tx1"/>
                  </a:solidFill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</a:rPr>
                <a:t>model</a:t>
              </a:r>
              <a:endParaRPr lang="de-DE" altLang="de-DE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feld 7">
              <a:extLst>
                <a:ext uri="{FF2B5EF4-FFF2-40B4-BE49-F238E27FC236}">
                  <a16:creationId xmlns:a16="http://schemas.microsoft.com/office/drawing/2014/main" id="{A47F6A94-E7AE-49D4-88B8-693417940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774" y="5517877"/>
              <a:ext cx="3168650" cy="368300"/>
            </a:xfrm>
            <a:prstGeom prst="rect">
              <a:avLst/>
            </a:prstGeom>
            <a:grpFill/>
            <a:ln w="9525">
              <a:solidFill>
                <a:srgbClr val="6983A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è"/>
                <a:defRPr sz="2100">
                  <a:solidFill>
                    <a:srgbClr val="063163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e-DE" altLang="de-DE" sz="1800" dirty="0" err="1">
                  <a:solidFill>
                    <a:schemeClr val="tx1"/>
                  </a:solidFill>
                </a:rPr>
                <a:t>medical</a:t>
              </a:r>
              <a:r>
                <a:rPr lang="de-DE" altLang="de-DE" sz="1800" dirty="0">
                  <a:solidFill>
                    <a:schemeClr val="tx1"/>
                  </a:solidFill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</a:rPr>
                <a:t>rehab</a:t>
              </a:r>
              <a:endParaRPr lang="de-DE" altLang="de-DE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67AE96FF-D373-422A-9800-0893A4CDCE81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 flipV="1">
              <a:off x="2267024" y="5347680"/>
              <a:ext cx="648792" cy="6001"/>
            </a:xfrm>
            <a:prstGeom prst="straightConnector1">
              <a:avLst/>
            </a:prstGeom>
            <a:grpFill/>
            <a:ln>
              <a:solidFill>
                <a:srgbClr val="6983A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00D737FB-EE37-445A-B1D5-0DAA7A61130C}"/>
                </a:ext>
              </a:extLst>
            </p:cNvPr>
            <p:cNvCxnSpPr>
              <a:endCxn id="9" idx="1"/>
            </p:cNvCxnSpPr>
            <p:nvPr/>
          </p:nvCxnSpPr>
          <p:spPr>
            <a:xfrm flipV="1">
              <a:off x="4484762" y="4981302"/>
              <a:ext cx="735012" cy="336550"/>
            </a:xfrm>
            <a:prstGeom prst="straightConnector1">
              <a:avLst/>
            </a:prstGeom>
            <a:grpFill/>
            <a:ln>
              <a:solidFill>
                <a:srgbClr val="6983A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EA80B2D0-E4FD-4786-95AE-A2071475851D}"/>
                </a:ext>
              </a:extLst>
            </p:cNvPr>
            <p:cNvCxnSpPr>
              <a:stCxn id="8" idx="3"/>
              <a:endCxn id="10" idx="1"/>
            </p:cNvCxnSpPr>
            <p:nvPr/>
          </p:nvCxnSpPr>
          <p:spPr>
            <a:xfrm>
              <a:off x="4355679" y="5347680"/>
              <a:ext cx="864095" cy="354347"/>
            </a:xfrm>
            <a:prstGeom prst="straightConnector1">
              <a:avLst/>
            </a:prstGeom>
            <a:grpFill/>
            <a:ln>
              <a:solidFill>
                <a:srgbClr val="6983A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1">
              <a:extLst>
                <a:ext uri="{FF2B5EF4-FFF2-40B4-BE49-F238E27FC236}">
                  <a16:creationId xmlns:a16="http://schemas.microsoft.com/office/drawing/2014/main" id="{98110DB3-CC99-4743-9983-DB693B2A7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7949" y="4868590"/>
              <a:ext cx="431800" cy="369887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è"/>
                <a:defRPr sz="2100">
                  <a:solidFill>
                    <a:srgbClr val="063163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e-DE" altLang="de-DE" sz="1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5" name="Textfeld 15">
              <a:extLst>
                <a:ext uri="{FF2B5EF4-FFF2-40B4-BE49-F238E27FC236}">
                  <a16:creationId xmlns:a16="http://schemas.microsoft.com/office/drawing/2014/main" id="{791BCCA3-11EA-44C8-BAA5-BB06E12A7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7949" y="5452790"/>
              <a:ext cx="431800" cy="369887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è"/>
                <a:defRPr sz="2100">
                  <a:solidFill>
                    <a:srgbClr val="063163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de-DE" altLang="de-DE" sz="1800">
                  <a:solidFill>
                    <a:schemeClr val="tx1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>
            <a:extLst>
              <a:ext uri="{FF2B5EF4-FFF2-40B4-BE49-F238E27FC236}">
                <a16:creationId xmlns:a16="http://schemas.microsoft.com/office/drawing/2014/main" id="{C3091BB4-7DD6-4222-AEBA-962DBAD2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469C6A-BDEE-459D-B615-A316CE9A90E6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Titel 1">
            <a:extLst>
              <a:ext uri="{FF2B5EF4-FFF2-40B4-BE49-F238E27FC236}">
                <a16:creationId xmlns:a16="http://schemas.microsoft.com/office/drawing/2014/main" id="{36F169B6-9CA2-4A74-96BC-F54C57C30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A9A1A5F-A621-4E7E-AE17-5328CFF4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Challenge 2: 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to support people after rehabilitation?</a:t>
            </a:r>
          </a:p>
        </p:txBody>
      </p:sp>
    </p:spTree>
    <p:extLst>
      <p:ext uri="{BB962C8B-B14F-4D97-AF65-F5344CB8AC3E}">
        <p14:creationId xmlns:p14="http://schemas.microsoft.com/office/powerpoint/2010/main" val="347196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B5BAE813-E411-4C3D-B6B9-407455508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087E56-7DCB-4EEC-A99C-B4BE852E7926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E725C86-3463-4211-BAEC-F860B4D82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-90488"/>
            <a:ext cx="8229600" cy="1143001"/>
          </a:xfrm>
        </p:spPr>
        <p:txBody>
          <a:bodyPr/>
          <a:lstStyle/>
          <a:p>
            <a:pPr eaLnBrk="1" hangingPunct="1"/>
            <a:r>
              <a:rPr lang="de-DE" altLang="de-DE"/>
              <a:t>Background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3F96D34-0984-431F-8FB9-437FF6ED6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13991"/>
            <a:ext cx="8362950" cy="5367337"/>
          </a:xfrm>
        </p:spPr>
        <p:txBody>
          <a:bodyPr/>
          <a:lstStyle/>
          <a:p>
            <a:pPr eaLnBrk="1" hangingPunct="1"/>
            <a:r>
              <a:rPr lang="en-US" altLang="de-DE" sz="2400" dirty="0"/>
              <a:t>Graded</a:t>
            </a:r>
            <a:r>
              <a:rPr lang="de-DE" altLang="de-DE" sz="2400" dirty="0"/>
              <a:t> Return </a:t>
            </a:r>
            <a:r>
              <a:rPr lang="de-DE" altLang="de-DE" sz="2400" dirty="0" err="1"/>
              <a:t>to</a:t>
            </a:r>
            <a:r>
              <a:rPr lang="de-DE" altLang="de-DE" sz="2400" dirty="0"/>
              <a:t> Work (GRTW)</a:t>
            </a:r>
          </a:p>
          <a:p>
            <a:pPr lvl="1" eaLnBrk="1" hangingPunct="1"/>
            <a:r>
              <a:rPr lang="de-DE" altLang="de-DE" sz="1900" dirty="0" err="1"/>
              <a:t>since</a:t>
            </a:r>
            <a:r>
              <a:rPr lang="de-DE" altLang="de-DE" sz="1900" dirty="0"/>
              <a:t> 2004 German Pension Insurance (GPI): also </a:t>
            </a:r>
            <a:r>
              <a:rPr lang="de-DE" altLang="de-DE" sz="1900" dirty="0" err="1"/>
              <a:t>responsible</a:t>
            </a:r>
            <a:r>
              <a:rPr lang="de-DE" altLang="de-DE" sz="1900" dirty="0"/>
              <a:t> </a:t>
            </a:r>
            <a:r>
              <a:rPr lang="de-DE" altLang="de-DE" sz="1900" dirty="0" err="1"/>
              <a:t>for</a:t>
            </a:r>
            <a:r>
              <a:rPr lang="de-DE" altLang="de-DE" sz="1900" dirty="0"/>
              <a:t> </a:t>
            </a:r>
            <a:r>
              <a:rPr lang="de-DE" altLang="de-DE" sz="1900" dirty="0" err="1"/>
              <a:t>the</a:t>
            </a:r>
            <a:r>
              <a:rPr lang="de-DE" altLang="de-DE" sz="1900" dirty="0"/>
              <a:t> post-rehabilitation </a:t>
            </a:r>
            <a:r>
              <a:rPr lang="de-DE" altLang="de-DE" sz="1900" dirty="0" err="1"/>
              <a:t>process</a:t>
            </a:r>
            <a:endParaRPr lang="de-DE" altLang="de-DE" sz="1900" dirty="0"/>
          </a:p>
          <a:p>
            <a:pPr lvl="1" eaLnBrk="1" hangingPunct="1"/>
            <a:r>
              <a:rPr lang="de-DE" altLang="de-DE" sz="1900" dirty="0"/>
              <a:t>support </a:t>
            </a:r>
            <a:r>
              <a:rPr lang="de-DE" altLang="de-DE" sz="1900" dirty="0" err="1"/>
              <a:t>of</a:t>
            </a:r>
            <a:r>
              <a:rPr lang="de-DE" altLang="de-DE" sz="1900" dirty="0"/>
              <a:t> RTW after multimodal </a:t>
            </a:r>
            <a:r>
              <a:rPr lang="de-DE" altLang="de-DE" sz="1900" dirty="0" err="1"/>
              <a:t>rehabilitation</a:t>
            </a:r>
            <a:r>
              <a:rPr lang="de-DE" altLang="de-DE" sz="1900" dirty="0"/>
              <a:t> (MR)</a:t>
            </a:r>
          </a:p>
          <a:p>
            <a:pPr eaLnBrk="1" hangingPunct="1">
              <a:lnSpc>
                <a:spcPct val="100000"/>
              </a:lnSpc>
            </a:pPr>
            <a:endParaRPr lang="de-DE" altLang="de-DE" sz="2400" dirty="0"/>
          </a:p>
          <a:p>
            <a:pPr eaLnBrk="1" hangingPunct="1">
              <a:lnSpc>
                <a:spcPct val="100000"/>
              </a:lnSpc>
            </a:pPr>
            <a:r>
              <a:rPr lang="de-DE" altLang="de-DE" sz="2400" dirty="0" err="1"/>
              <a:t>Effectiveness</a:t>
            </a:r>
            <a:endParaRPr lang="de-DE" altLang="de-DE" sz="2400" dirty="0"/>
          </a:p>
          <a:p>
            <a:pPr lvl="1" eaLnBrk="1" hangingPunct="1"/>
            <a:r>
              <a:rPr lang="de-DE" altLang="de-DE" sz="1900" u="sng" dirty="0"/>
              <a:t>positive </a:t>
            </a:r>
            <a:r>
              <a:rPr lang="de-DE" altLang="de-DE" sz="1900" u="sng" dirty="0" err="1"/>
              <a:t>effect</a:t>
            </a:r>
            <a:r>
              <a:rPr lang="de-DE" altLang="de-DE" sz="1900" dirty="0"/>
              <a:t> on </a:t>
            </a:r>
            <a:r>
              <a:rPr lang="de-DE" altLang="de-DE" sz="1900" dirty="0" err="1"/>
              <a:t>full</a:t>
            </a:r>
            <a:r>
              <a:rPr lang="de-DE" altLang="de-DE" sz="1900" dirty="0"/>
              <a:t> RTW </a:t>
            </a:r>
            <a:r>
              <a:rPr lang="de-DE" altLang="de-DE" sz="1900" dirty="0" err="1"/>
              <a:t>for</a:t>
            </a:r>
            <a:r>
              <a:rPr lang="de-DE" altLang="de-DE" sz="1900" dirty="0"/>
              <a:t> </a:t>
            </a:r>
            <a:r>
              <a:rPr lang="de-DE" altLang="de-DE" sz="1900" dirty="0" err="1"/>
              <a:t>somatic</a:t>
            </a:r>
            <a:r>
              <a:rPr lang="de-DE" altLang="de-DE" sz="1900" dirty="0"/>
              <a:t> </a:t>
            </a:r>
            <a:r>
              <a:rPr lang="de-DE" altLang="de-DE" sz="1900" dirty="0" err="1"/>
              <a:t>disorders</a:t>
            </a:r>
            <a:r>
              <a:rPr lang="de-DE" altLang="de-DE" sz="1900" dirty="0"/>
              <a:t> </a:t>
            </a:r>
            <a:r>
              <a:rPr lang="de-DE" altLang="de-DE" sz="1900" dirty="0" err="1"/>
              <a:t>couldn´t</a:t>
            </a:r>
            <a:r>
              <a:rPr lang="de-DE" altLang="de-DE" sz="1900" dirty="0"/>
              <a:t> </a:t>
            </a:r>
            <a:r>
              <a:rPr lang="de-DE" altLang="de-DE" sz="1900" dirty="0" err="1"/>
              <a:t>be</a:t>
            </a:r>
            <a:r>
              <a:rPr lang="de-DE" altLang="de-DE" sz="1900" dirty="0"/>
              <a:t> </a:t>
            </a:r>
            <a:r>
              <a:rPr lang="de-DE" altLang="de-DE" sz="1900" dirty="0" err="1"/>
              <a:t>confirmed</a:t>
            </a:r>
            <a:r>
              <a:rPr lang="de-DE" altLang="de-DE" sz="1900" dirty="0"/>
              <a:t> </a:t>
            </a:r>
            <a:r>
              <a:rPr lang="de-DE" altLang="de-DE" sz="1900" dirty="0" err="1"/>
              <a:t>for</a:t>
            </a:r>
            <a:r>
              <a:rPr lang="de-DE" altLang="de-DE" sz="1900" dirty="0"/>
              <a:t> mental </a:t>
            </a:r>
            <a:r>
              <a:rPr lang="de-DE" altLang="de-DE" sz="1900" dirty="0" err="1"/>
              <a:t>disorders</a:t>
            </a:r>
            <a:r>
              <a:rPr lang="de-DE" altLang="de-DE" sz="1900" dirty="0"/>
              <a:t> (</a:t>
            </a:r>
            <a:r>
              <a:rPr lang="de-DE" altLang="de-DE" sz="1900" dirty="0" err="1"/>
              <a:t>Hogelund</a:t>
            </a:r>
            <a:r>
              <a:rPr lang="de-DE" altLang="de-DE" sz="1900" dirty="0"/>
              <a:t> et al 2012)</a:t>
            </a:r>
          </a:p>
          <a:p>
            <a:pPr lvl="1" eaLnBrk="1" hangingPunct="1"/>
            <a:r>
              <a:rPr lang="en-US" altLang="de-DE" sz="1900" u="sng" dirty="0"/>
              <a:t>small effect</a:t>
            </a:r>
            <a:r>
              <a:rPr lang="en-US" altLang="de-DE" sz="1900" dirty="0"/>
              <a:t> on full recovery, but the effect was higher with a longer period of full sick leave (</a:t>
            </a:r>
            <a:r>
              <a:rPr lang="en-US" altLang="de-DE" sz="1900" dirty="0" err="1"/>
              <a:t>Andrén</a:t>
            </a:r>
            <a:r>
              <a:rPr lang="en-US" altLang="de-DE" sz="1900" dirty="0"/>
              <a:t> 2014)</a:t>
            </a:r>
          </a:p>
          <a:p>
            <a:pPr lvl="1" eaLnBrk="1" hangingPunct="1"/>
            <a:r>
              <a:rPr lang="en-US" altLang="de-DE" sz="1900" u="sng" dirty="0"/>
              <a:t>contrary</a:t>
            </a:r>
            <a:r>
              <a:rPr lang="en-US" altLang="de-DE" sz="1900" dirty="0"/>
              <a:t>: negative effect of increasing the work demands (exposure-based RTW) in a RCT in the Netherlands (</a:t>
            </a:r>
            <a:r>
              <a:rPr lang="en-US" altLang="de-DE" sz="1900" dirty="0" err="1"/>
              <a:t>Noordik</a:t>
            </a:r>
            <a:r>
              <a:rPr lang="en-US" altLang="de-DE" sz="1900" dirty="0"/>
              <a:t> et al. 2013)</a:t>
            </a:r>
          </a:p>
          <a:p>
            <a:pPr eaLnBrk="1" hangingPunct="1"/>
            <a:endParaRPr lang="de-DE" altLang="de-DE" sz="22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F0FDBCC9-E425-4CDA-B46A-959AEEF0B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77E45E-DE7D-424F-A92C-55855D97E2BB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215D8D2-6B80-45DA-BD23-FF1FEC43B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Effects on RTW (12 months)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A183668D-1028-4CFF-9FCB-71ECFAC71E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363" y="1949450"/>
          <a:ext cx="8424862" cy="463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iagramm" r:id="rId4" imgW="8362881" imgH="4610005" progId="Excel.Chart.8">
                  <p:embed/>
                </p:oleObj>
              </mc:Choice>
              <mc:Fallback>
                <p:oleObj name="Diagramm" r:id="rId4" imgW="8362881" imgH="4610005" progId="Excel.Chart.8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A183668D-1028-4CFF-9FCB-71ECFAC71E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949450"/>
                        <a:ext cx="8424862" cy="463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>
            <a:extLst>
              <a:ext uri="{FF2B5EF4-FFF2-40B4-BE49-F238E27FC236}">
                <a16:creationId xmlns:a16="http://schemas.microsoft.com/office/drawing/2014/main" id="{047AFA9D-A701-4291-BD8A-15B91801E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1412875"/>
            <a:ext cx="154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RR = 1.22 (1.13 – 1.31)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8F7E7E69-E84B-48FE-9516-5C423687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1412875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RR = .41 (.26 – .65)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84FD3F9F-06F6-49C5-98EE-CBE8FFE44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412875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RR = .40 (.23 – .70)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3642E451-FFFE-4E91-A1B0-7CBC4BDC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1611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19C2E623-D3BF-46F4-9631-A669EBC1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614988"/>
            <a:ext cx="7848600" cy="1054100"/>
          </a:xfrm>
          <a:prstGeom prst="rect">
            <a:avLst/>
          </a:prstGeom>
          <a:solidFill>
            <a:srgbClr val="AAB9C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Key Message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Significant benefit of GRTW regarding primary outcome (full RTW, unemployment and claim for disability pension)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>
            <a:extLst>
              <a:ext uri="{FF2B5EF4-FFF2-40B4-BE49-F238E27FC236}">
                <a16:creationId xmlns:a16="http://schemas.microsoft.com/office/drawing/2014/main" id="{C3091BB4-7DD6-4222-AEBA-962DBAD2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469C6A-BDEE-459D-B615-A316CE9A90E6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Titel 1">
            <a:extLst>
              <a:ext uri="{FF2B5EF4-FFF2-40B4-BE49-F238E27FC236}">
                <a16:creationId xmlns:a16="http://schemas.microsoft.com/office/drawing/2014/main" id="{36F169B6-9CA2-4A74-96BC-F54C57C30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A9A1A5F-A621-4E7E-AE17-5328CFF4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Challenge 3: 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coordination of Return to Work</a:t>
            </a:r>
          </a:p>
        </p:txBody>
      </p:sp>
    </p:spTree>
    <p:extLst>
      <p:ext uri="{BB962C8B-B14F-4D97-AF65-F5344CB8AC3E}">
        <p14:creationId xmlns:p14="http://schemas.microsoft.com/office/powerpoint/2010/main" val="170847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5">
            <a:extLst>
              <a:ext uri="{FF2B5EF4-FFF2-40B4-BE49-F238E27FC236}">
                <a16:creationId xmlns:a16="http://schemas.microsoft.com/office/drawing/2014/main" id="{44FA6755-36CD-48BA-BEB4-34B1C751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00D46-010C-4141-BC9D-324588048195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B227DF1-90FD-4920-A711-37F479C2D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Background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76716BC-DFCC-4C0F-AB5D-8025DBF25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50403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de-DE" altLang="de-DE" sz="1800" dirty="0"/>
              <a:t>Return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Work (RTW) </a:t>
            </a:r>
            <a:r>
              <a:rPr lang="de-DE" altLang="de-DE" sz="1800" dirty="0" err="1"/>
              <a:t>is</a:t>
            </a:r>
            <a:r>
              <a:rPr lang="de-DE" altLang="de-DE" sz="1800" dirty="0"/>
              <a:t> – in a </a:t>
            </a:r>
            <a:r>
              <a:rPr lang="de-DE" altLang="de-DE" sz="1800" dirty="0" err="1"/>
              <a:t>manner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cases</a:t>
            </a:r>
            <a:r>
              <a:rPr lang="de-DE" altLang="de-DE" sz="1800" dirty="0"/>
              <a:t> – not easy and </a:t>
            </a:r>
            <a:r>
              <a:rPr lang="de-DE" altLang="de-DE" sz="1800" dirty="0" err="1"/>
              <a:t>conditional</a:t>
            </a:r>
            <a:endParaRPr lang="de-DE" altLang="de-DE" sz="1800" dirty="0"/>
          </a:p>
          <a:p>
            <a:pPr lvl="1" eaLnBrk="1" hangingPunct="1">
              <a:lnSpc>
                <a:spcPct val="110000"/>
              </a:lnSpc>
              <a:defRPr/>
            </a:pPr>
            <a:r>
              <a:rPr lang="de-DE" altLang="de-DE" sz="1500" dirty="0" err="1"/>
              <a:t>Barriers</a:t>
            </a:r>
            <a:r>
              <a:rPr lang="de-DE" altLang="de-DE" sz="1500" dirty="0"/>
              <a:t> also outside </a:t>
            </a:r>
            <a:r>
              <a:rPr lang="de-DE" altLang="de-DE" sz="1500" dirty="0" err="1"/>
              <a:t>of</a:t>
            </a:r>
            <a:r>
              <a:rPr lang="de-DE" altLang="de-DE" sz="1500" dirty="0"/>
              <a:t> </a:t>
            </a:r>
            <a:r>
              <a:rPr lang="de-DE" altLang="de-DE" sz="1500" dirty="0" err="1"/>
              <a:t>the</a:t>
            </a:r>
            <a:r>
              <a:rPr lang="de-DE" altLang="de-DE" sz="1500" dirty="0"/>
              <a:t> </a:t>
            </a:r>
            <a:r>
              <a:rPr lang="de-DE" altLang="de-DE" sz="1500" dirty="0" err="1"/>
              <a:t>health</a:t>
            </a:r>
            <a:r>
              <a:rPr lang="de-DE" altLang="de-DE" sz="1500" dirty="0"/>
              <a:t> </a:t>
            </a:r>
            <a:r>
              <a:rPr lang="de-DE" altLang="de-DE" sz="1500" dirty="0" err="1"/>
              <a:t>problem</a:t>
            </a:r>
            <a:r>
              <a:rPr lang="de-DE" altLang="de-DE" sz="1500" dirty="0"/>
              <a:t> (</a:t>
            </a:r>
            <a:r>
              <a:rPr lang="de-DE" altLang="de-DE" sz="1500" dirty="0" err="1"/>
              <a:t>work</a:t>
            </a:r>
            <a:r>
              <a:rPr lang="de-DE" altLang="de-DE" sz="1500" dirty="0"/>
              <a:t>, private, …)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de-DE" altLang="de-DE" sz="1500" dirty="0"/>
              <a:t>Different </a:t>
            </a:r>
            <a:r>
              <a:rPr lang="de-DE" altLang="de-DE" sz="1500" dirty="0" err="1"/>
              <a:t>stakeholders</a:t>
            </a:r>
            <a:r>
              <a:rPr lang="de-DE" altLang="de-DE" sz="1500" dirty="0"/>
              <a:t> </a:t>
            </a:r>
            <a:r>
              <a:rPr lang="de-DE" altLang="de-DE" sz="1500" dirty="0" err="1"/>
              <a:t>are</a:t>
            </a:r>
            <a:r>
              <a:rPr lang="de-DE" altLang="de-DE" sz="1500" dirty="0"/>
              <a:t> </a:t>
            </a:r>
            <a:r>
              <a:rPr lang="de-DE" altLang="de-DE" sz="1500" dirty="0" err="1"/>
              <a:t>involved</a:t>
            </a:r>
            <a:endParaRPr lang="de-DE" altLang="de-DE" sz="1500" dirty="0"/>
          </a:p>
          <a:p>
            <a:pPr lvl="1" eaLnBrk="1" hangingPunct="1">
              <a:lnSpc>
                <a:spcPct val="110000"/>
              </a:lnSpc>
              <a:defRPr/>
            </a:pPr>
            <a:r>
              <a:rPr lang="de-DE" altLang="de-DE" sz="1500" dirty="0" err="1"/>
              <a:t>Dependent</a:t>
            </a:r>
            <a:r>
              <a:rPr lang="de-DE" altLang="de-DE" sz="1500" dirty="0"/>
              <a:t> on </a:t>
            </a:r>
            <a:r>
              <a:rPr lang="de-DE" altLang="de-DE" sz="1500" dirty="0" err="1"/>
              <a:t>the</a:t>
            </a:r>
            <a:r>
              <a:rPr lang="de-DE" altLang="de-DE" sz="1500" dirty="0"/>
              <a:t> </a:t>
            </a:r>
            <a:r>
              <a:rPr lang="de-DE" altLang="de-DE" sz="1500" dirty="0" err="1"/>
              <a:t>existing</a:t>
            </a:r>
            <a:r>
              <a:rPr lang="de-DE" altLang="de-DE" sz="1500" dirty="0"/>
              <a:t> </a:t>
            </a:r>
            <a:r>
              <a:rPr lang="de-DE" altLang="de-DE" sz="1500" dirty="0" err="1"/>
              <a:t>rehab</a:t>
            </a:r>
            <a:r>
              <a:rPr lang="de-DE" altLang="de-DE" sz="1500" dirty="0"/>
              <a:t> </a:t>
            </a:r>
            <a:r>
              <a:rPr lang="de-DE" altLang="de-DE" sz="1500" dirty="0" err="1"/>
              <a:t>system</a:t>
            </a:r>
            <a:endParaRPr lang="de-DE" altLang="de-DE" sz="1500" dirty="0"/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1800" dirty="0" err="1"/>
              <a:t>Effective</a:t>
            </a:r>
            <a:r>
              <a:rPr lang="de-DE" altLang="de-DE" sz="1800" dirty="0"/>
              <a:t> RTW </a:t>
            </a:r>
            <a:r>
              <a:rPr lang="de-DE" altLang="de-DE" sz="1800" dirty="0" err="1"/>
              <a:t>interventions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very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often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including</a:t>
            </a:r>
            <a:r>
              <a:rPr lang="de-DE" altLang="de-DE" sz="1800" dirty="0"/>
              <a:t> a </a:t>
            </a:r>
            <a:r>
              <a:rPr lang="de-DE" altLang="de-DE" sz="1800" dirty="0" err="1"/>
              <a:t>coordination</a:t>
            </a:r>
            <a:r>
              <a:rPr lang="de-DE" altLang="de-DE" sz="1800" dirty="0"/>
              <a:t> / </a:t>
            </a:r>
            <a:r>
              <a:rPr lang="de-DE" altLang="de-DE" sz="1800" dirty="0" err="1"/>
              <a:t>case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management</a:t>
            </a:r>
            <a:br>
              <a:rPr lang="de-DE" altLang="de-DE" sz="1800" dirty="0"/>
            </a:br>
            <a:r>
              <a:rPr lang="de-DE" altLang="de-DE" sz="1800" dirty="0"/>
              <a:t>But: </a:t>
            </a:r>
          </a:p>
          <a:p>
            <a:pPr lvl="1">
              <a:defRPr/>
            </a:pPr>
            <a:r>
              <a:rPr lang="de-DE" altLang="de-DE" sz="1500" dirty="0" err="1"/>
              <a:t>How</a:t>
            </a:r>
            <a:r>
              <a:rPr lang="de-DE" altLang="de-DE" sz="1500" dirty="0"/>
              <a:t> </a:t>
            </a:r>
            <a:r>
              <a:rPr lang="de-DE" altLang="de-DE" sz="1500" dirty="0" err="1"/>
              <a:t>should</a:t>
            </a:r>
            <a:r>
              <a:rPr lang="de-DE" altLang="de-DE" sz="1500" dirty="0"/>
              <a:t> a </a:t>
            </a:r>
            <a:r>
              <a:rPr lang="de-DE" altLang="de-DE" sz="1500" dirty="0" err="1"/>
              <a:t>coordination</a:t>
            </a:r>
            <a:r>
              <a:rPr lang="de-DE" altLang="de-DE" sz="1500" dirty="0"/>
              <a:t> </a:t>
            </a:r>
            <a:r>
              <a:rPr lang="de-DE" altLang="de-DE" sz="1500" dirty="0" err="1"/>
              <a:t>be</a:t>
            </a:r>
            <a:r>
              <a:rPr lang="de-DE" altLang="de-DE" sz="1500" dirty="0"/>
              <a:t> </a:t>
            </a:r>
            <a:r>
              <a:rPr lang="de-DE" altLang="de-DE" sz="1500" dirty="0" err="1"/>
              <a:t>designed</a:t>
            </a:r>
            <a:r>
              <a:rPr lang="de-DE" altLang="de-DE" sz="1500" dirty="0"/>
              <a:t>?</a:t>
            </a:r>
          </a:p>
          <a:p>
            <a:pPr lvl="1">
              <a:defRPr/>
            </a:pPr>
            <a:r>
              <a:rPr lang="de-DE" altLang="de-DE" sz="1500" dirty="0"/>
              <a:t>Who </a:t>
            </a:r>
            <a:r>
              <a:rPr lang="de-DE" altLang="de-DE" sz="1500" dirty="0" err="1"/>
              <a:t>should</a:t>
            </a:r>
            <a:r>
              <a:rPr lang="de-DE" altLang="de-DE" sz="1500" dirty="0"/>
              <a:t> do </a:t>
            </a:r>
            <a:r>
              <a:rPr lang="de-DE" altLang="de-DE" sz="1500" dirty="0" err="1"/>
              <a:t>this</a:t>
            </a:r>
            <a:r>
              <a:rPr lang="de-DE" altLang="de-DE" sz="1500" dirty="0"/>
              <a:t>?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1800" dirty="0" err="1"/>
              <a:t>We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know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that</a:t>
            </a:r>
            <a:r>
              <a:rPr lang="de-DE" altLang="de-DE" sz="1800" dirty="0"/>
              <a:t> such a </a:t>
            </a:r>
            <a:r>
              <a:rPr lang="de-DE" altLang="de-DE" sz="1800" dirty="0" err="1"/>
              <a:t>coordination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effective</a:t>
            </a:r>
            <a:r>
              <a:rPr lang="de-DE" altLang="de-DE" sz="1800" dirty="0"/>
              <a:t>, but </a:t>
            </a:r>
            <a:r>
              <a:rPr lang="de-DE" altLang="de-DE" sz="1800" dirty="0" err="1"/>
              <a:t>don´t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know</a:t>
            </a:r>
            <a:r>
              <a:rPr lang="de-DE" altLang="de-DE" sz="1800" dirty="0"/>
              <a:t> </a:t>
            </a:r>
            <a:r>
              <a:rPr lang="de-DE" altLang="de-DE" sz="1800" dirty="0" err="1"/>
              <a:t>why</a:t>
            </a:r>
            <a:r>
              <a:rPr lang="de-DE" altLang="de-DE" sz="1800" dirty="0"/>
              <a:t>!</a:t>
            </a:r>
          </a:p>
          <a:p>
            <a:pPr eaLnBrk="1" hangingPunct="1">
              <a:lnSpc>
                <a:spcPct val="110000"/>
              </a:lnSpc>
              <a:defRPr/>
            </a:pPr>
            <a:endParaRPr lang="de-DE" altLang="de-DE" sz="1800" dirty="0"/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1800" dirty="0" err="1"/>
              <a:t>Aim</a:t>
            </a:r>
            <a:r>
              <a:rPr lang="de-DE" altLang="de-DE" sz="1800" dirty="0"/>
              <a:t>: </a:t>
            </a:r>
            <a:r>
              <a:rPr lang="de-DE" altLang="de-DE" sz="1800" dirty="0" err="1"/>
              <a:t>Identification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„</a:t>
            </a:r>
            <a:r>
              <a:rPr lang="de-DE" altLang="de-DE" sz="1800" dirty="0" err="1"/>
              <a:t>evidence</a:t>
            </a:r>
            <a:r>
              <a:rPr lang="de-DE" altLang="de-DE" sz="1800" dirty="0"/>
              <a:t>“ </a:t>
            </a:r>
            <a:r>
              <a:rPr lang="de-DE" altLang="de-DE" sz="1800" dirty="0" err="1"/>
              <a:t>from</a:t>
            </a:r>
            <a:r>
              <a:rPr lang="de-DE" altLang="de-DE" sz="1800" dirty="0"/>
              <a:t> qualitative </a:t>
            </a:r>
            <a:r>
              <a:rPr lang="de-DE" altLang="de-DE" sz="1800" dirty="0" err="1"/>
              <a:t>studies</a:t>
            </a:r>
            <a:endParaRPr lang="de-DE" altLang="de-DE" sz="1800" dirty="0"/>
          </a:p>
          <a:p>
            <a:pPr lvl="1" eaLnBrk="1" hangingPunct="1">
              <a:lnSpc>
                <a:spcPct val="110000"/>
              </a:lnSpc>
              <a:defRPr/>
            </a:pPr>
            <a:r>
              <a:rPr lang="de-DE" altLang="de-DE" sz="1600" dirty="0" err="1"/>
              <a:t>What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are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barriers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what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are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supporting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factors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for</a:t>
            </a:r>
            <a:r>
              <a:rPr lang="de-DE" altLang="de-DE" sz="1600" dirty="0"/>
              <a:t> RTW?</a:t>
            </a:r>
          </a:p>
          <a:p>
            <a:pPr marL="457200" lvl="1" indent="0" eaLnBrk="1" hangingPunct="1">
              <a:lnSpc>
                <a:spcPct val="110000"/>
              </a:lnSpc>
              <a:buFontTx/>
              <a:buNone/>
              <a:defRPr/>
            </a:pPr>
            <a:endParaRPr lang="de-DE" altLang="de-DE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1">
            <a:extLst>
              <a:ext uri="{FF2B5EF4-FFF2-40B4-BE49-F238E27FC236}">
                <a16:creationId xmlns:a16="http://schemas.microsoft.com/office/drawing/2014/main" id="{F6EB8FDE-3CAC-443D-A9FC-C685102A1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Systematic</a:t>
            </a:r>
            <a:r>
              <a:rPr lang="de-DE" altLang="de-DE" dirty="0"/>
              <a:t> review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systematic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dirty="0" err="1"/>
              <a:t>reviews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qualitative </a:t>
            </a:r>
            <a:r>
              <a:rPr lang="de-DE" altLang="de-DE" dirty="0" err="1"/>
              <a:t>research</a:t>
            </a:r>
            <a:endParaRPr lang="de-DE" altLang="de-DE" dirty="0"/>
          </a:p>
        </p:txBody>
      </p:sp>
      <p:sp>
        <p:nvSpPr>
          <p:cNvPr id="9221" name="Foliennummernplatzhalter 3">
            <a:extLst>
              <a:ext uri="{FF2B5EF4-FFF2-40B4-BE49-F238E27FC236}">
                <a16:creationId xmlns:a16="http://schemas.microsoft.com/office/drawing/2014/main" id="{911F1DE9-2118-4074-978E-1EF127A7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83362"/>
            <a:ext cx="2133600" cy="476250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5B0E5-0775-4C6A-86F9-B0D7C93C7D3C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96DF05-BF97-4476-A40F-35CEC688B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75" y="1477962"/>
            <a:ext cx="6577566" cy="48313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F5D37D0F-5C25-4A4E-BFC9-D6E514581B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1"/>
            <a:ext cx="7344816" cy="449799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12290" name="Titel 1">
            <a:extLst>
              <a:ext uri="{FF2B5EF4-FFF2-40B4-BE49-F238E27FC236}">
                <a16:creationId xmlns:a16="http://schemas.microsoft.com/office/drawing/2014/main" id="{E72E045B-8792-475A-851F-34DBC91EF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Definition </a:t>
            </a:r>
            <a:r>
              <a:rPr lang="de-DE" altLang="de-DE" dirty="0" err="1"/>
              <a:t>of</a:t>
            </a:r>
            <a:r>
              <a:rPr lang="de-DE" altLang="de-DE" dirty="0"/>
              <a:t> RTW</a:t>
            </a:r>
          </a:p>
        </p:txBody>
      </p:sp>
      <p:sp>
        <p:nvSpPr>
          <p:cNvPr id="20" name="Foliennummernplatzhalter 3">
            <a:extLst>
              <a:ext uri="{FF2B5EF4-FFF2-40B4-BE49-F238E27FC236}">
                <a16:creationId xmlns:a16="http://schemas.microsoft.com/office/drawing/2014/main" id="{A56B72A7-418A-4568-8805-E0DE414F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83362"/>
            <a:ext cx="2133600" cy="476250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5B0E5-0775-4C6A-86F9-B0D7C93C7D3C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F5D37D0F-5C25-4A4E-BFC9-D6E514581B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1"/>
            <a:ext cx="7344816" cy="449799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12290" name="Titel 1">
            <a:extLst>
              <a:ext uri="{FF2B5EF4-FFF2-40B4-BE49-F238E27FC236}">
                <a16:creationId xmlns:a16="http://schemas.microsoft.com/office/drawing/2014/main" id="{E72E045B-8792-475A-851F-34DBC91EF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Definition </a:t>
            </a:r>
            <a:r>
              <a:rPr lang="de-DE" altLang="de-DE" dirty="0" err="1"/>
              <a:t>of</a:t>
            </a:r>
            <a:r>
              <a:rPr lang="de-DE" altLang="de-DE" dirty="0"/>
              <a:t> RTW</a:t>
            </a:r>
          </a:p>
        </p:txBody>
      </p:sp>
      <p:sp>
        <p:nvSpPr>
          <p:cNvPr id="20" name="Foliennummernplatzhalter 3">
            <a:extLst>
              <a:ext uri="{FF2B5EF4-FFF2-40B4-BE49-F238E27FC236}">
                <a16:creationId xmlns:a16="http://schemas.microsoft.com/office/drawing/2014/main" id="{A56B72A7-418A-4568-8805-E0DE414F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83362"/>
            <a:ext cx="2133600" cy="476250"/>
          </a:xfrm>
          <a:noFill/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5B0E5-0775-4C6A-86F9-B0D7C93C7D3C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6696FAB0-20C9-491F-83AE-2CEBA350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12875"/>
            <a:ext cx="8435975" cy="5040313"/>
          </a:xfrm>
          <a:prstGeom prst="rect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è"/>
              <a:defRPr sz="2100" kern="1200">
                <a:solidFill>
                  <a:srgbClr val="06316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en-US" altLang="de-DE" sz="1600" dirty="0"/>
              <a:t>RTW 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de-DE" sz="1600" dirty="0"/>
              <a:t>Is a multi-factorial and highly interactive </a:t>
            </a:r>
            <a:r>
              <a:rPr lang="en-US" altLang="de-DE" sz="1600" b="1" dirty="0"/>
              <a:t>multi-stakeholder process</a:t>
            </a:r>
            <a:r>
              <a:rPr lang="en-US" altLang="de-DE" sz="1600" dirty="0"/>
              <a:t>,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de-DE" sz="1600" dirty="0"/>
              <a:t>embedded in an individual life and working history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de-DE" sz="1600" dirty="0"/>
              <a:t>as well as in a certain social and societal context,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de-DE" sz="1600" dirty="0"/>
              <a:t>affecting the further coping of the illness and the </a:t>
            </a:r>
            <a:r>
              <a:rPr lang="en-US" altLang="de-DE" sz="1600" b="1" dirty="0"/>
              <a:t>identity of the person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de-DE" sz="1600" dirty="0"/>
              <a:t>and is not only shaped by the direct consequences of the disease and the RTW motivation and coping strategies of the person,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de-DE" sz="1600" dirty="0"/>
              <a:t>but also and particularly by the social support in private and working life and the </a:t>
            </a:r>
            <a:r>
              <a:rPr lang="en-US" altLang="de-DE" sz="1600" b="1" dirty="0"/>
              <a:t>adaptability of the person’s working environment </a:t>
            </a: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en-US" altLang="de-DE" sz="16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en-US" altLang="de-DE" sz="1600" b="1" dirty="0"/>
              <a:t>RTW is therefore not only a matter or problem of an individual, but rather of a social system, requiring a holistic, person-</a:t>
            </a:r>
            <a:r>
              <a:rPr lang="en-US" altLang="de-DE" sz="1600" b="1" dirty="0" err="1"/>
              <a:t>centred</a:t>
            </a:r>
            <a:r>
              <a:rPr lang="en-US" altLang="de-DE" sz="1600" b="1" dirty="0"/>
              <a:t> and systemic approach, and </a:t>
            </a:r>
            <a:br>
              <a:rPr lang="en-US" altLang="de-DE" sz="1600" b="1" dirty="0"/>
            </a:br>
            <a:r>
              <a:rPr lang="en-US" altLang="de-DE" sz="1600" b="1" dirty="0"/>
              <a:t>a </a:t>
            </a:r>
            <a:r>
              <a:rPr lang="en-US" altLang="de-DE" sz="1600" b="1" u="sng" dirty="0"/>
              <a:t>designated coordinator</a:t>
            </a:r>
            <a:r>
              <a:rPr lang="en-US" altLang="de-DE" sz="1600" b="1" dirty="0"/>
              <a:t>.</a:t>
            </a: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sz="1600" dirty="0"/>
          </a:p>
          <a:p>
            <a:pPr marL="457200" lvl="1" indent="0" eaLnBrk="1" hangingPunct="1">
              <a:lnSpc>
                <a:spcPct val="110000"/>
              </a:lnSpc>
              <a:buFontTx/>
              <a:buNone/>
              <a:defRPr/>
            </a:pPr>
            <a:endParaRPr lang="de-DE" altLang="de-DE" sz="1500" dirty="0"/>
          </a:p>
        </p:txBody>
      </p:sp>
    </p:spTree>
    <p:extLst>
      <p:ext uri="{BB962C8B-B14F-4D97-AF65-F5344CB8AC3E}">
        <p14:creationId xmlns:p14="http://schemas.microsoft.com/office/powerpoint/2010/main" val="201438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>
            <a:extLst>
              <a:ext uri="{FF2B5EF4-FFF2-40B4-BE49-F238E27FC236}">
                <a16:creationId xmlns:a16="http://schemas.microsoft.com/office/drawing/2014/main" id="{C3091BB4-7DD6-4222-AEBA-962DBAD2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F7084F-24A4-45A9-B0F2-5E4B6A4DA3E8}" type="slidenum">
              <a:rPr lang="de-DE" altLang="de-DE" smtClean="0"/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Titel 1">
            <a:extLst>
              <a:ext uri="{FF2B5EF4-FFF2-40B4-BE49-F238E27FC236}">
                <a16:creationId xmlns:a16="http://schemas.microsoft.com/office/drawing/2014/main" id="{36F169B6-9CA2-4A74-96BC-F54C57C30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A9A1A5F-A621-4E7E-AE17-5328CFF4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Let´s come to an end!</a:t>
            </a:r>
          </a:p>
        </p:txBody>
      </p:sp>
    </p:spTree>
    <p:extLst>
      <p:ext uri="{BB962C8B-B14F-4D97-AF65-F5344CB8AC3E}">
        <p14:creationId xmlns:p14="http://schemas.microsoft.com/office/powerpoint/2010/main" val="31448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>
            <a:extLst>
              <a:ext uri="{FF2B5EF4-FFF2-40B4-BE49-F238E27FC236}">
                <a16:creationId xmlns:a16="http://schemas.microsoft.com/office/drawing/2014/main" id="{C3091BB4-7DD6-4222-AEBA-962DBAD2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F7084F-24A4-45A9-B0F2-5E4B6A4DA3E8}" type="slidenum">
              <a:rPr lang="de-DE" altLang="de-DE" smtClean="0"/>
              <a:pPr>
                <a:defRPr/>
              </a:pPr>
              <a:t>2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Titel 1">
            <a:extLst>
              <a:ext uri="{FF2B5EF4-FFF2-40B4-BE49-F238E27FC236}">
                <a16:creationId xmlns:a16="http://schemas.microsoft.com/office/drawing/2014/main" id="{36F169B6-9CA2-4A74-96BC-F54C57C30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A9A1A5F-A621-4E7E-AE17-5328CFF4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 first: 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Some “basics” regarding the rehab system on behalf of the GPI</a:t>
            </a:r>
          </a:p>
        </p:txBody>
      </p:sp>
    </p:spTree>
    <p:extLst>
      <p:ext uri="{BB962C8B-B14F-4D97-AF65-F5344CB8AC3E}">
        <p14:creationId xmlns:p14="http://schemas.microsoft.com/office/powerpoint/2010/main" val="245866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>
            <a:extLst>
              <a:ext uri="{FF2B5EF4-FFF2-40B4-BE49-F238E27FC236}">
                <a16:creationId xmlns:a16="http://schemas.microsoft.com/office/drawing/2014/main" id="{AFF3D536-EC22-4BF4-8A85-DFC94FE6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F579B0-79E3-484E-9493-6546BC80F59D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73A0D0B-454F-4219-8F3E-56DDEE7AB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/>
              <a:t>What</a:t>
            </a:r>
            <a:r>
              <a:rPr lang="de-DE" altLang="de-DE" dirty="0"/>
              <a:t>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concluded</a:t>
            </a:r>
            <a:r>
              <a:rPr lang="de-DE" altLang="de-DE" dirty="0"/>
              <a:t> in Germany…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45F95FB-156C-4948-A796-0054EE577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Not all </a:t>
            </a:r>
            <a:r>
              <a:rPr lang="de-DE" altLang="de-DE" dirty="0" err="1"/>
              <a:t>persons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same </a:t>
            </a:r>
            <a:r>
              <a:rPr lang="de-DE" altLang="de-DE" dirty="0" err="1"/>
              <a:t>intensity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rehab</a:t>
            </a:r>
            <a:endParaRPr lang="de-DE" altLang="de-DE" dirty="0"/>
          </a:p>
          <a:p>
            <a:pPr lvl="1" eaLnBrk="1" hangingPunct="1"/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right</a:t>
            </a:r>
            <a:r>
              <a:rPr lang="de-DE" altLang="de-DE" dirty="0"/>
              <a:t> </a:t>
            </a:r>
            <a:r>
              <a:rPr lang="de-DE" altLang="de-DE" dirty="0" err="1"/>
              <a:t>target</a:t>
            </a:r>
            <a:r>
              <a:rPr lang="de-DE" altLang="de-DE" dirty="0"/>
              <a:t> </a:t>
            </a:r>
            <a:r>
              <a:rPr lang="de-DE" altLang="de-DE" dirty="0" err="1"/>
              <a:t>group</a:t>
            </a:r>
            <a:r>
              <a:rPr lang="de-DE" altLang="de-DE" dirty="0"/>
              <a:t> </a:t>
            </a:r>
            <a:r>
              <a:rPr lang="de-DE" altLang="de-DE" dirty="0" err="1"/>
              <a:t>addressed</a:t>
            </a:r>
            <a:r>
              <a:rPr lang="de-DE" altLang="de-DE" dirty="0"/>
              <a:t> in </a:t>
            </a:r>
            <a:r>
              <a:rPr lang="de-DE" altLang="de-DE" dirty="0" err="1"/>
              <a:t>my</a:t>
            </a:r>
            <a:r>
              <a:rPr lang="de-DE" altLang="de-DE" dirty="0"/>
              <a:t> </a:t>
            </a:r>
            <a:r>
              <a:rPr lang="de-DE" altLang="de-DE" dirty="0" err="1"/>
              <a:t>intervention</a:t>
            </a:r>
            <a:r>
              <a:rPr lang="de-DE" altLang="de-DE" dirty="0"/>
              <a:t>?</a:t>
            </a:r>
          </a:p>
          <a:p>
            <a:pPr lvl="1" eaLnBrk="1" hangingPunct="1"/>
            <a:r>
              <a:rPr lang="de-DE" altLang="de-DE" dirty="0"/>
              <a:t>Do I </a:t>
            </a:r>
            <a:r>
              <a:rPr lang="de-DE" altLang="de-DE" dirty="0" err="1"/>
              <a:t>have</a:t>
            </a:r>
            <a:r>
              <a:rPr lang="de-DE" altLang="de-DE" dirty="0"/>
              <a:t> valid </a:t>
            </a:r>
            <a:r>
              <a:rPr lang="de-DE" altLang="de-DE" dirty="0" err="1"/>
              <a:t>criteria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identify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? 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 err="1"/>
              <a:t>For</a:t>
            </a:r>
            <a:r>
              <a:rPr lang="de-DE" altLang="de-DE" dirty="0"/>
              <a:t> a </a:t>
            </a:r>
            <a:r>
              <a:rPr lang="de-DE" altLang="de-DE" dirty="0" err="1"/>
              <a:t>successful</a:t>
            </a:r>
            <a:r>
              <a:rPr lang="de-DE" altLang="de-DE" dirty="0"/>
              <a:t> RTW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persons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chronic</a:t>
            </a:r>
            <a:r>
              <a:rPr lang="de-DE" altLang="de-DE" dirty="0"/>
              <a:t> </a:t>
            </a:r>
            <a:r>
              <a:rPr lang="de-DE" altLang="de-DE" dirty="0" err="1"/>
              <a:t>diseases</a:t>
            </a:r>
            <a:r>
              <a:rPr lang="de-DE" altLang="de-DE" dirty="0"/>
              <a:t> </a:t>
            </a:r>
          </a:p>
          <a:p>
            <a:pPr lvl="1" eaLnBrk="1" hangingPunct="1"/>
            <a:r>
              <a:rPr lang="de-DE" altLang="de-DE" dirty="0" err="1"/>
              <a:t>you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a </a:t>
            </a:r>
            <a:r>
              <a:rPr lang="de-DE" altLang="de-DE" dirty="0" err="1"/>
              <a:t>continuous</a:t>
            </a:r>
            <a:r>
              <a:rPr lang="de-DE" altLang="de-DE" dirty="0"/>
              <a:t> </a:t>
            </a:r>
            <a:r>
              <a:rPr lang="de-DE" altLang="de-DE" dirty="0" err="1"/>
              <a:t>orientation</a:t>
            </a:r>
            <a:r>
              <a:rPr lang="de-DE" altLang="de-DE" dirty="0"/>
              <a:t> on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working</a:t>
            </a:r>
            <a:r>
              <a:rPr lang="de-DE" altLang="de-DE" dirty="0"/>
              <a:t> </a:t>
            </a:r>
            <a:r>
              <a:rPr lang="de-DE" altLang="de-DE" dirty="0" err="1"/>
              <a:t>conditions</a:t>
            </a:r>
            <a:r>
              <a:rPr lang="de-DE" altLang="de-DE" dirty="0"/>
              <a:t> </a:t>
            </a:r>
          </a:p>
          <a:p>
            <a:pPr lvl="1" eaLnBrk="1" hangingPunct="1"/>
            <a:r>
              <a:rPr lang="de-DE" altLang="de-DE" dirty="0"/>
              <a:t>all relevant </a:t>
            </a:r>
            <a:r>
              <a:rPr lang="de-DE" altLang="de-DE" dirty="0" err="1"/>
              <a:t>parties</a:t>
            </a:r>
            <a:r>
              <a:rPr lang="de-DE" altLang="de-DE" dirty="0"/>
              <a:t> </a:t>
            </a:r>
            <a:r>
              <a:rPr lang="de-DE" altLang="de-DE" dirty="0" err="1"/>
              <a:t>must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involved</a:t>
            </a:r>
            <a:r>
              <a:rPr lang="de-DE" altLang="de-DE" dirty="0"/>
              <a:t> at an </a:t>
            </a:r>
            <a:r>
              <a:rPr lang="de-DE" altLang="de-DE" dirty="0" err="1"/>
              <a:t>early</a:t>
            </a:r>
            <a:r>
              <a:rPr lang="de-DE" altLang="de-DE" dirty="0"/>
              <a:t> </a:t>
            </a:r>
            <a:r>
              <a:rPr lang="de-DE" altLang="de-DE" dirty="0" err="1"/>
              <a:t>point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time</a:t>
            </a:r>
          </a:p>
          <a:p>
            <a:pPr lvl="1" eaLnBrk="1" hangingPunct="1"/>
            <a:r>
              <a:rPr lang="de-DE" altLang="de-DE" dirty="0" err="1"/>
              <a:t>you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an </a:t>
            </a:r>
            <a:r>
              <a:rPr lang="de-DE" altLang="de-DE" dirty="0" err="1"/>
              <a:t>agreement</a:t>
            </a:r>
            <a:r>
              <a:rPr lang="de-DE" altLang="de-DE" dirty="0"/>
              <a:t> on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main</a:t>
            </a:r>
            <a:r>
              <a:rPr lang="de-DE" altLang="de-DE" dirty="0"/>
              <a:t> </a:t>
            </a:r>
            <a:r>
              <a:rPr lang="de-DE" altLang="de-DE" dirty="0" err="1"/>
              <a:t>goal</a:t>
            </a:r>
            <a:r>
              <a:rPr lang="de-DE" altLang="de-DE" dirty="0"/>
              <a:t> „RTW“ </a:t>
            </a:r>
            <a:r>
              <a:rPr lang="de-DE" altLang="de-DE" dirty="0" err="1"/>
              <a:t>from</a:t>
            </a:r>
            <a:r>
              <a:rPr lang="de-DE" altLang="de-DE" dirty="0"/>
              <a:t> all </a:t>
            </a:r>
            <a:r>
              <a:rPr lang="de-DE" altLang="de-DE" dirty="0" err="1"/>
              <a:t>parties</a:t>
            </a:r>
            <a:r>
              <a:rPr lang="de-DE" altLang="de-DE" dirty="0"/>
              <a:t> </a:t>
            </a:r>
          </a:p>
          <a:p>
            <a:pPr lvl="1" eaLnBrk="1" hangingPunct="1"/>
            <a:r>
              <a:rPr lang="de-DE" altLang="de-DE" dirty="0"/>
              <a:t>a „</a:t>
            </a:r>
            <a:r>
              <a:rPr lang="de-DE" altLang="de-DE" dirty="0" err="1"/>
              <a:t>coordination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interests</a:t>
            </a:r>
            <a:r>
              <a:rPr lang="de-DE" altLang="de-DE" dirty="0"/>
              <a:t>“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necessary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/>
              <a:t>RTW </a:t>
            </a:r>
            <a:r>
              <a:rPr lang="de-DE" altLang="de-DE" dirty="0" err="1"/>
              <a:t>is</a:t>
            </a:r>
            <a:r>
              <a:rPr lang="de-DE" altLang="de-DE" dirty="0"/>
              <a:t> (</a:t>
            </a:r>
            <a:r>
              <a:rPr lang="de-DE" altLang="de-DE" dirty="0" err="1"/>
              <a:t>very</a:t>
            </a:r>
            <a:r>
              <a:rPr lang="de-DE" altLang="de-DE" dirty="0"/>
              <a:t> </a:t>
            </a:r>
            <a:r>
              <a:rPr lang="de-DE" altLang="de-DE" dirty="0" err="1"/>
              <a:t>often</a:t>
            </a:r>
            <a:r>
              <a:rPr lang="de-DE" altLang="de-DE" dirty="0"/>
              <a:t>) not a </a:t>
            </a:r>
            <a:r>
              <a:rPr lang="de-DE" altLang="de-DE" dirty="0" err="1"/>
              <a:t>question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therapy</a:t>
            </a:r>
            <a:r>
              <a:rPr lang="de-DE" altLang="de-DE" dirty="0"/>
              <a:t>, but </a:t>
            </a:r>
            <a:r>
              <a:rPr lang="de-DE" altLang="de-DE" dirty="0" err="1"/>
              <a:t>of</a:t>
            </a:r>
            <a:r>
              <a:rPr lang="de-DE" altLang="de-DE" dirty="0"/>
              <a:t> „individual and organisational </a:t>
            </a:r>
            <a:r>
              <a:rPr lang="de-DE" altLang="de-DE" dirty="0" err="1"/>
              <a:t>change</a:t>
            </a:r>
            <a:r>
              <a:rPr lang="de-DE" altLang="de-DE" dirty="0"/>
              <a:t> </a:t>
            </a:r>
            <a:r>
              <a:rPr lang="de-DE" altLang="de-DE" dirty="0" err="1"/>
              <a:t>management</a:t>
            </a:r>
            <a:r>
              <a:rPr lang="de-DE" altLang="de-DE" dirty="0"/>
              <a:t>“ !</a:t>
            </a:r>
          </a:p>
          <a:p>
            <a:pPr lvl="1" eaLnBrk="1" hangingPunct="1"/>
            <a:endParaRPr lang="de-DE" altLang="de-DE" dirty="0"/>
          </a:p>
          <a:p>
            <a:pPr lvl="1" eaLnBrk="1" hangingPunct="1"/>
            <a:endParaRPr lang="de-DE" altLang="de-DE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1144361"/>
            <a:ext cx="6524401" cy="2185420"/>
          </a:xfrm>
          <a:prstGeom prst="rect">
            <a:avLst/>
          </a:prstGeom>
        </p:spPr>
      </p:pic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625475" y="1361441"/>
            <a:ext cx="4744800" cy="1119600"/>
          </a:xfrm>
        </p:spPr>
        <p:txBody>
          <a:bodyPr/>
          <a:lstStyle/>
          <a:p>
            <a:r>
              <a:rPr lang="en-US" altLang="de-DE" sz="3400" dirty="0">
                <a:solidFill>
                  <a:prstClr val="white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Rehabilitation in Germany</a:t>
            </a:r>
            <a:endParaRPr lang="de-DE" altLang="de-DE" sz="3400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31584" y="3600896"/>
            <a:ext cx="5508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6983A1"/>
                </a:solidFill>
              </a:rPr>
              <a:t>Dr. Marco Streibelt </a:t>
            </a:r>
          </a:p>
          <a:p>
            <a:endParaRPr lang="de-DE" b="1" dirty="0">
              <a:solidFill>
                <a:srgbClr val="6983A1"/>
              </a:solidFill>
            </a:endParaRPr>
          </a:p>
          <a:p>
            <a:r>
              <a:rPr lang="de-DE" dirty="0">
                <a:solidFill>
                  <a:srgbClr val="6983A1"/>
                </a:solidFill>
              </a:rPr>
              <a:t>German Federal Pension Insurance</a:t>
            </a:r>
          </a:p>
          <a:p>
            <a:r>
              <a:rPr lang="de-DE" dirty="0">
                <a:solidFill>
                  <a:srgbClr val="6983A1"/>
                </a:solidFill>
              </a:rPr>
              <a:t>Rehabilitation Research</a:t>
            </a:r>
          </a:p>
          <a:p>
            <a:endParaRPr lang="de-DE" dirty="0">
              <a:solidFill>
                <a:srgbClr val="6983A1"/>
              </a:solidFill>
            </a:endParaRPr>
          </a:p>
          <a:p>
            <a:r>
              <a:rPr lang="de-DE" dirty="0">
                <a:solidFill>
                  <a:srgbClr val="6983A1"/>
                </a:solidFill>
              </a:rPr>
              <a:t>Tel	+49 (0) 30/ 865 - 39330</a:t>
            </a:r>
          </a:p>
          <a:p>
            <a:r>
              <a:rPr lang="de-DE" dirty="0">
                <a:solidFill>
                  <a:srgbClr val="6983A1"/>
                </a:solidFill>
              </a:rPr>
              <a:t>Mail	marco.streibelt@drv-bund.de</a:t>
            </a:r>
          </a:p>
        </p:txBody>
      </p:sp>
    </p:spTree>
    <p:extLst>
      <p:ext uri="{BB962C8B-B14F-4D97-AF65-F5344CB8AC3E}">
        <p14:creationId xmlns:p14="http://schemas.microsoft.com/office/powerpoint/2010/main" val="67187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">
            <a:extLst>
              <a:ext uri="{FF2B5EF4-FFF2-40B4-BE49-F238E27FC236}">
                <a16:creationId xmlns:a16="http://schemas.microsoft.com/office/drawing/2014/main" id="{95954C71-68CF-4CA7-A47E-3C22B89D48B2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1592263"/>
            <a:ext cx="3600450" cy="4645025"/>
            <a:chOff x="1346" y="265"/>
            <a:chExt cx="3092" cy="3930"/>
          </a:xfrm>
        </p:grpSpPr>
        <p:sp>
          <p:nvSpPr>
            <p:cNvPr id="7189" name="Rectangle 3">
              <a:extLst>
                <a:ext uri="{FF2B5EF4-FFF2-40B4-BE49-F238E27FC236}">
                  <a16:creationId xmlns:a16="http://schemas.microsoft.com/office/drawing/2014/main" id="{0B2AD552-2762-4114-A022-A7ED49037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2732"/>
              <a:ext cx="1180" cy="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47" tIns="40074" rIns="80147" bIns="40074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606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178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750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322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 sz="2400" i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190" name="Rectangle 4">
              <a:extLst>
                <a:ext uri="{FF2B5EF4-FFF2-40B4-BE49-F238E27FC236}">
                  <a16:creationId xmlns:a16="http://schemas.microsoft.com/office/drawing/2014/main" id="{C711B15F-783C-4C56-B542-968F2A70F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319"/>
              <a:ext cx="708" cy="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47" tIns="40074" rIns="80147" bIns="40074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606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178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750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322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 sz="2400" i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191" name="Rectangle 5">
              <a:extLst>
                <a:ext uri="{FF2B5EF4-FFF2-40B4-BE49-F238E27FC236}">
                  <a16:creationId xmlns:a16="http://schemas.microsoft.com/office/drawing/2014/main" id="{13A54740-E49B-4B0C-98E0-4BFC1D748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50"/>
              <a:ext cx="210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47" tIns="40074" rIns="80147" bIns="40074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606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178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750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322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 sz="2400" i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7192" name="Group 9">
              <a:extLst>
                <a:ext uri="{FF2B5EF4-FFF2-40B4-BE49-F238E27FC236}">
                  <a16:creationId xmlns:a16="http://schemas.microsoft.com/office/drawing/2014/main" id="{1B5B74DD-1D93-4B15-B5D4-D1884C52F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6" y="265"/>
              <a:ext cx="3092" cy="3930"/>
              <a:chOff x="3071" y="287"/>
              <a:chExt cx="3487" cy="4464"/>
            </a:xfrm>
          </p:grpSpPr>
          <p:sp>
            <p:nvSpPr>
              <p:cNvPr id="7193" name="Freeform 9">
                <a:extLst>
                  <a:ext uri="{FF2B5EF4-FFF2-40B4-BE49-F238E27FC236}">
                    <a16:creationId xmlns:a16="http://schemas.microsoft.com/office/drawing/2014/main" id="{068ADDC2-F2B7-4B66-B54F-73A9B4654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923"/>
                <a:ext cx="1810" cy="1490"/>
              </a:xfrm>
              <a:custGeom>
                <a:avLst/>
                <a:gdLst>
                  <a:gd name="T0" fmla="*/ 1036 w 1810"/>
                  <a:gd name="T1" fmla="*/ 1204 h 1490"/>
                  <a:gd name="T2" fmla="*/ 966 w 1810"/>
                  <a:gd name="T3" fmla="*/ 1109 h 1490"/>
                  <a:gd name="T4" fmla="*/ 906 w 1810"/>
                  <a:gd name="T5" fmla="*/ 999 h 1490"/>
                  <a:gd name="T6" fmla="*/ 945 w 1810"/>
                  <a:gd name="T7" fmla="*/ 949 h 1490"/>
                  <a:gd name="T8" fmla="*/ 936 w 1810"/>
                  <a:gd name="T9" fmla="*/ 873 h 1490"/>
                  <a:gd name="T10" fmla="*/ 920 w 1810"/>
                  <a:gd name="T11" fmla="*/ 758 h 1490"/>
                  <a:gd name="T12" fmla="*/ 831 w 1810"/>
                  <a:gd name="T13" fmla="*/ 828 h 1490"/>
                  <a:gd name="T14" fmla="*/ 767 w 1810"/>
                  <a:gd name="T15" fmla="*/ 752 h 1490"/>
                  <a:gd name="T16" fmla="*/ 699 w 1810"/>
                  <a:gd name="T17" fmla="*/ 769 h 1490"/>
                  <a:gd name="T18" fmla="*/ 657 w 1810"/>
                  <a:gd name="T19" fmla="*/ 864 h 1490"/>
                  <a:gd name="T20" fmla="*/ 619 w 1810"/>
                  <a:gd name="T21" fmla="*/ 996 h 1490"/>
                  <a:gd name="T22" fmla="*/ 509 w 1810"/>
                  <a:gd name="T23" fmla="*/ 1051 h 1490"/>
                  <a:gd name="T24" fmla="*/ 470 w 1810"/>
                  <a:gd name="T25" fmla="*/ 945 h 1490"/>
                  <a:gd name="T26" fmla="*/ 427 w 1810"/>
                  <a:gd name="T27" fmla="*/ 843 h 1490"/>
                  <a:gd name="T28" fmla="*/ 333 w 1810"/>
                  <a:gd name="T29" fmla="*/ 784 h 1490"/>
                  <a:gd name="T30" fmla="*/ 265 w 1810"/>
                  <a:gd name="T31" fmla="*/ 897 h 1490"/>
                  <a:gd name="T32" fmla="*/ 135 w 1810"/>
                  <a:gd name="T33" fmla="*/ 927 h 1490"/>
                  <a:gd name="T34" fmla="*/ 91 w 1810"/>
                  <a:gd name="T35" fmla="*/ 797 h 1490"/>
                  <a:gd name="T36" fmla="*/ 2 w 1810"/>
                  <a:gd name="T37" fmla="*/ 728 h 1490"/>
                  <a:gd name="T38" fmla="*/ 119 w 1810"/>
                  <a:gd name="T39" fmla="*/ 700 h 1490"/>
                  <a:gd name="T40" fmla="*/ 155 w 1810"/>
                  <a:gd name="T41" fmla="*/ 566 h 1490"/>
                  <a:gd name="T42" fmla="*/ 201 w 1810"/>
                  <a:gd name="T43" fmla="*/ 399 h 1490"/>
                  <a:gd name="T44" fmla="*/ 265 w 1810"/>
                  <a:gd name="T45" fmla="*/ 332 h 1490"/>
                  <a:gd name="T46" fmla="*/ 308 w 1810"/>
                  <a:gd name="T47" fmla="*/ 327 h 1490"/>
                  <a:gd name="T48" fmla="*/ 190 w 1810"/>
                  <a:gd name="T49" fmla="*/ 293 h 1490"/>
                  <a:gd name="T50" fmla="*/ 224 w 1810"/>
                  <a:gd name="T51" fmla="*/ 180 h 1490"/>
                  <a:gd name="T52" fmla="*/ 233 w 1810"/>
                  <a:gd name="T53" fmla="*/ 130 h 1490"/>
                  <a:gd name="T54" fmla="*/ 384 w 1810"/>
                  <a:gd name="T55" fmla="*/ 100 h 1490"/>
                  <a:gd name="T56" fmla="*/ 562 w 1810"/>
                  <a:gd name="T57" fmla="*/ 78 h 1490"/>
                  <a:gd name="T58" fmla="*/ 571 w 1810"/>
                  <a:gd name="T59" fmla="*/ 189 h 1490"/>
                  <a:gd name="T60" fmla="*/ 578 w 1810"/>
                  <a:gd name="T61" fmla="*/ 247 h 1490"/>
                  <a:gd name="T62" fmla="*/ 628 w 1810"/>
                  <a:gd name="T63" fmla="*/ 197 h 1490"/>
                  <a:gd name="T64" fmla="*/ 703 w 1810"/>
                  <a:gd name="T65" fmla="*/ 184 h 1490"/>
                  <a:gd name="T66" fmla="*/ 701 w 1810"/>
                  <a:gd name="T67" fmla="*/ 295 h 1490"/>
                  <a:gd name="T68" fmla="*/ 740 w 1810"/>
                  <a:gd name="T69" fmla="*/ 182 h 1490"/>
                  <a:gd name="T70" fmla="*/ 753 w 1810"/>
                  <a:gd name="T71" fmla="*/ 13 h 1490"/>
                  <a:gd name="T72" fmla="*/ 881 w 1810"/>
                  <a:gd name="T73" fmla="*/ 33 h 1490"/>
                  <a:gd name="T74" fmla="*/ 1030 w 1810"/>
                  <a:gd name="T75" fmla="*/ 65 h 1490"/>
                  <a:gd name="T76" fmla="*/ 1109 w 1810"/>
                  <a:gd name="T77" fmla="*/ 148 h 1490"/>
                  <a:gd name="T78" fmla="*/ 1194 w 1810"/>
                  <a:gd name="T79" fmla="*/ 228 h 1490"/>
                  <a:gd name="T80" fmla="*/ 1299 w 1810"/>
                  <a:gd name="T81" fmla="*/ 258 h 1490"/>
                  <a:gd name="T82" fmla="*/ 1408 w 1810"/>
                  <a:gd name="T83" fmla="*/ 271 h 1490"/>
                  <a:gd name="T84" fmla="*/ 1513 w 1810"/>
                  <a:gd name="T85" fmla="*/ 306 h 1490"/>
                  <a:gd name="T86" fmla="*/ 1609 w 1810"/>
                  <a:gd name="T87" fmla="*/ 386 h 1490"/>
                  <a:gd name="T88" fmla="*/ 1737 w 1810"/>
                  <a:gd name="T89" fmla="*/ 453 h 1490"/>
                  <a:gd name="T90" fmla="*/ 1810 w 1810"/>
                  <a:gd name="T91" fmla="*/ 488 h 1490"/>
                  <a:gd name="T92" fmla="*/ 1742 w 1810"/>
                  <a:gd name="T93" fmla="*/ 557 h 1490"/>
                  <a:gd name="T94" fmla="*/ 1632 w 1810"/>
                  <a:gd name="T95" fmla="*/ 581 h 1490"/>
                  <a:gd name="T96" fmla="*/ 1598 w 1810"/>
                  <a:gd name="T97" fmla="*/ 676 h 1490"/>
                  <a:gd name="T98" fmla="*/ 1612 w 1810"/>
                  <a:gd name="T99" fmla="*/ 828 h 1490"/>
                  <a:gd name="T100" fmla="*/ 1584 w 1810"/>
                  <a:gd name="T101" fmla="*/ 990 h 1490"/>
                  <a:gd name="T102" fmla="*/ 1525 w 1810"/>
                  <a:gd name="T103" fmla="*/ 1079 h 1490"/>
                  <a:gd name="T104" fmla="*/ 1475 w 1810"/>
                  <a:gd name="T105" fmla="*/ 1152 h 1490"/>
                  <a:gd name="T106" fmla="*/ 1491 w 1810"/>
                  <a:gd name="T107" fmla="*/ 1293 h 1490"/>
                  <a:gd name="T108" fmla="*/ 1429 w 1810"/>
                  <a:gd name="T109" fmla="*/ 1326 h 1490"/>
                  <a:gd name="T110" fmla="*/ 1351 w 1810"/>
                  <a:gd name="T111" fmla="*/ 1399 h 1490"/>
                  <a:gd name="T112" fmla="*/ 1210 w 1810"/>
                  <a:gd name="T113" fmla="*/ 1430 h 1490"/>
                  <a:gd name="T114" fmla="*/ 1116 w 1810"/>
                  <a:gd name="T115" fmla="*/ 1490 h 1490"/>
                  <a:gd name="T116" fmla="*/ 1091 w 1810"/>
                  <a:gd name="T117" fmla="*/ 1410 h 1490"/>
                  <a:gd name="T118" fmla="*/ 1071 w 1810"/>
                  <a:gd name="T119" fmla="*/ 1295 h 14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10"/>
                  <a:gd name="T181" fmla="*/ 0 h 1490"/>
                  <a:gd name="T182" fmla="*/ 1810 w 1810"/>
                  <a:gd name="T183" fmla="*/ 1490 h 14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10" h="1490">
                    <a:moveTo>
                      <a:pt x="1016" y="1297"/>
                    </a:moveTo>
                    <a:lnTo>
                      <a:pt x="1011" y="1278"/>
                    </a:lnTo>
                    <a:lnTo>
                      <a:pt x="1018" y="1250"/>
                    </a:lnTo>
                    <a:lnTo>
                      <a:pt x="1036" y="1228"/>
                    </a:lnTo>
                    <a:lnTo>
                      <a:pt x="1036" y="1204"/>
                    </a:lnTo>
                    <a:lnTo>
                      <a:pt x="1018" y="1189"/>
                    </a:lnTo>
                    <a:lnTo>
                      <a:pt x="988" y="1174"/>
                    </a:lnTo>
                    <a:lnTo>
                      <a:pt x="993" y="1148"/>
                    </a:lnTo>
                    <a:lnTo>
                      <a:pt x="986" y="1118"/>
                    </a:lnTo>
                    <a:lnTo>
                      <a:pt x="966" y="1109"/>
                    </a:lnTo>
                    <a:lnTo>
                      <a:pt x="950" y="1100"/>
                    </a:lnTo>
                    <a:lnTo>
                      <a:pt x="952" y="1068"/>
                    </a:lnTo>
                    <a:lnTo>
                      <a:pt x="943" y="1033"/>
                    </a:lnTo>
                    <a:lnTo>
                      <a:pt x="927" y="1016"/>
                    </a:lnTo>
                    <a:lnTo>
                      <a:pt x="906" y="999"/>
                    </a:lnTo>
                    <a:lnTo>
                      <a:pt x="886" y="994"/>
                    </a:lnTo>
                    <a:lnTo>
                      <a:pt x="890" y="975"/>
                    </a:lnTo>
                    <a:lnTo>
                      <a:pt x="911" y="973"/>
                    </a:lnTo>
                    <a:lnTo>
                      <a:pt x="931" y="970"/>
                    </a:lnTo>
                    <a:lnTo>
                      <a:pt x="945" y="949"/>
                    </a:lnTo>
                    <a:lnTo>
                      <a:pt x="941" y="927"/>
                    </a:lnTo>
                    <a:lnTo>
                      <a:pt x="927" y="919"/>
                    </a:lnTo>
                    <a:lnTo>
                      <a:pt x="913" y="912"/>
                    </a:lnTo>
                    <a:lnTo>
                      <a:pt x="920" y="895"/>
                    </a:lnTo>
                    <a:lnTo>
                      <a:pt x="936" y="873"/>
                    </a:lnTo>
                    <a:lnTo>
                      <a:pt x="943" y="843"/>
                    </a:lnTo>
                    <a:lnTo>
                      <a:pt x="936" y="823"/>
                    </a:lnTo>
                    <a:lnTo>
                      <a:pt x="945" y="799"/>
                    </a:lnTo>
                    <a:lnTo>
                      <a:pt x="952" y="769"/>
                    </a:lnTo>
                    <a:lnTo>
                      <a:pt x="920" y="758"/>
                    </a:lnTo>
                    <a:lnTo>
                      <a:pt x="890" y="769"/>
                    </a:lnTo>
                    <a:lnTo>
                      <a:pt x="879" y="789"/>
                    </a:lnTo>
                    <a:lnTo>
                      <a:pt x="854" y="793"/>
                    </a:lnTo>
                    <a:lnTo>
                      <a:pt x="842" y="808"/>
                    </a:lnTo>
                    <a:lnTo>
                      <a:pt x="831" y="828"/>
                    </a:lnTo>
                    <a:lnTo>
                      <a:pt x="815" y="836"/>
                    </a:lnTo>
                    <a:lnTo>
                      <a:pt x="801" y="815"/>
                    </a:lnTo>
                    <a:lnTo>
                      <a:pt x="790" y="789"/>
                    </a:lnTo>
                    <a:lnTo>
                      <a:pt x="776" y="765"/>
                    </a:lnTo>
                    <a:lnTo>
                      <a:pt x="767" y="752"/>
                    </a:lnTo>
                    <a:lnTo>
                      <a:pt x="749" y="756"/>
                    </a:lnTo>
                    <a:lnTo>
                      <a:pt x="735" y="771"/>
                    </a:lnTo>
                    <a:lnTo>
                      <a:pt x="726" y="795"/>
                    </a:lnTo>
                    <a:lnTo>
                      <a:pt x="712" y="782"/>
                    </a:lnTo>
                    <a:lnTo>
                      <a:pt x="699" y="769"/>
                    </a:lnTo>
                    <a:lnTo>
                      <a:pt x="678" y="778"/>
                    </a:lnTo>
                    <a:lnTo>
                      <a:pt x="664" y="799"/>
                    </a:lnTo>
                    <a:lnTo>
                      <a:pt x="644" y="817"/>
                    </a:lnTo>
                    <a:lnTo>
                      <a:pt x="639" y="836"/>
                    </a:lnTo>
                    <a:lnTo>
                      <a:pt x="657" y="864"/>
                    </a:lnTo>
                    <a:lnTo>
                      <a:pt x="664" y="897"/>
                    </a:lnTo>
                    <a:lnTo>
                      <a:pt x="671" y="942"/>
                    </a:lnTo>
                    <a:lnTo>
                      <a:pt x="660" y="973"/>
                    </a:lnTo>
                    <a:lnTo>
                      <a:pt x="644" y="994"/>
                    </a:lnTo>
                    <a:lnTo>
                      <a:pt x="619" y="996"/>
                    </a:lnTo>
                    <a:lnTo>
                      <a:pt x="594" y="1003"/>
                    </a:lnTo>
                    <a:lnTo>
                      <a:pt x="575" y="1020"/>
                    </a:lnTo>
                    <a:lnTo>
                      <a:pt x="553" y="1042"/>
                    </a:lnTo>
                    <a:lnTo>
                      <a:pt x="530" y="1053"/>
                    </a:lnTo>
                    <a:lnTo>
                      <a:pt x="509" y="1051"/>
                    </a:lnTo>
                    <a:lnTo>
                      <a:pt x="495" y="1038"/>
                    </a:lnTo>
                    <a:lnTo>
                      <a:pt x="486" y="1014"/>
                    </a:lnTo>
                    <a:lnTo>
                      <a:pt x="495" y="992"/>
                    </a:lnTo>
                    <a:lnTo>
                      <a:pt x="482" y="970"/>
                    </a:lnTo>
                    <a:lnTo>
                      <a:pt x="470" y="945"/>
                    </a:lnTo>
                    <a:lnTo>
                      <a:pt x="473" y="919"/>
                    </a:lnTo>
                    <a:lnTo>
                      <a:pt x="484" y="890"/>
                    </a:lnTo>
                    <a:lnTo>
                      <a:pt x="479" y="867"/>
                    </a:lnTo>
                    <a:lnTo>
                      <a:pt x="457" y="851"/>
                    </a:lnTo>
                    <a:lnTo>
                      <a:pt x="427" y="843"/>
                    </a:lnTo>
                    <a:lnTo>
                      <a:pt x="409" y="825"/>
                    </a:lnTo>
                    <a:lnTo>
                      <a:pt x="397" y="795"/>
                    </a:lnTo>
                    <a:lnTo>
                      <a:pt x="381" y="776"/>
                    </a:lnTo>
                    <a:lnTo>
                      <a:pt x="354" y="771"/>
                    </a:lnTo>
                    <a:lnTo>
                      <a:pt x="333" y="784"/>
                    </a:lnTo>
                    <a:lnTo>
                      <a:pt x="338" y="819"/>
                    </a:lnTo>
                    <a:lnTo>
                      <a:pt x="322" y="847"/>
                    </a:lnTo>
                    <a:lnTo>
                      <a:pt x="304" y="860"/>
                    </a:lnTo>
                    <a:lnTo>
                      <a:pt x="290" y="884"/>
                    </a:lnTo>
                    <a:lnTo>
                      <a:pt x="265" y="897"/>
                    </a:lnTo>
                    <a:lnTo>
                      <a:pt x="240" y="910"/>
                    </a:lnTo>
                    <a:lnTo>
                      <a:pt x="224" y="927"/>
                    </a:lnTo>
                    <a:lnTo>
                      <a:pt x="192" y="932"/>
                    </a:lnTo>
                    <a:lnTo>
                      <a:pt x="162" y="923"/>
                    </a:lnTo>
                    <a:lnTo>
                      <a:pt x="135" y="927"/>
                    </a:lnTo>
                    <a:lnTo>
                      <a:pt x="103" y="936"/>
                    </a:lnTo>
                    <a:lnTo>
                      <a:pt x="110" y="890"/>
                    </a:lnTo>
                    <a:lnTo>
                      <a:pt x="112" y="851"/>
                    </a:lnTo>
                    <a:lnTo>
                      <a:pt x="105" y="812"/>
                    </a:lnTo>
                    <a:lnTo>
                      <a:pt x="91" y="797"/>
                    </a:lnTo>
                    <a:lnTo>
                      <a:pt x="64" y="795"/>
                    </a:lnTo>
                    <a:lnTo>
                      <a:pt x="39" y="786"/>
                    </a:lnTo>
                    <a:lnTo>
                      <a:pt x="12" y="776"/>
                    </a:lnTo>
                    <a:lnTo>
                      <a:pt x="0" y="758"/>
                    </a:lnTo>
                    <a:lnTo>
                      <a:pt x="2" y="728"/>
                    </a:lnTo>
                    <a:lnTo>
                      <a:pt x="16" y="702"/>
                    </a:lnTo>
                    <a:lnTo>
                      <a:pt x="30" y="687"/>
                    </a:lnTo>
                    <a:lnTo>
                      <a:pt x="60" y="680"/>
                    </a:lnTo>
                    <a:lnTo>
                      <a:pt x="91" y="691"/>
                    </a:lnTo>
                    <a:lnTo>
                      <a:pt x="119" y="700"/>
                    </a:lnTo>
                    <a:lnTo>
                      <a:pt x="151" y="687"/>
                    </a:lnTo>
                    <a:lnTo>
                      <a:pt x="164" y="665"/>
                    </a:lnTo>
                    <a:lnTo>
                      <a:pt x="167" y="631"/>
                    </a:lnTo>
                    <a:lnTo>
                      <a:pt x="160" y="594"/>
                    </a:lnTo>
                    <a:lnTo>
                      <a:pt x="155" y="566"/>
                    </a:lnTo>
                    <a:lnTo>
                      <a:pt x="167" y="537"/>
                    </a:lnTo>
                    <a:lnTo>
                      <a:pt x="180" y="507"/>
                    </a:lnTo>
                    <a:lnTo>
                      <a:pt x="190" y="470"/>
                    </a:lnTo>
                    <a:lnTo>
                      <a:pt x="199" y="433"/>
                    </a:lnTo>
                    <a:lnTo>
                      <a:pt x="201" y="399"/>
                    </a:lnTo>
                    <a:lnTo>
                      <a:pt x="194" y="364"/>
                    </a:lnTo>
                    <a:lnTo>
                      <a:pt x="219" y="375"/>
                    </a:lnTo>
                    <a:lnTo>
                      <a:pt x="228" y="353"/>
                    </a:lnTo>
                    <a:lnTo>
                      <a:pt x="244" y="338"/>
                    </a:lnTo>
                    <a:lnTo>
                      <a:pt x="265" y="332"/>
                    </a:lnTo>
                    <a:lnTo>
                      <a:pt x="279" y="345"/>
                    </a:lnTo>
                    <a:lnTo>
                      <a:pt x="292" y="366"/>
                    </a:lnTo>
                    <a:lnTo>
                      <a:pt x="308" y="379"/>
                    </a:lnTo>
                    <a:lnTo>
                      <a:pt x="313" y="355"/>
                    </a:lnTo>
                    <a:lnTo>
                      <a:pt x="308" y="327"/>
                    </a:lnTo>
                    <a:lnTo>
                      <a:pt x="295" y="308"/>
                    </a:lnTo>
                    <a:lnTo>
                      <a:pt x="267" y="297"/>
                    </a:lnTo>
                    <a:lnTo>
                      <a:pt x="240" y="299"/>
                    </a:lnTo>
                    <a:lnTo>
                      <a:pt x="212" y="304"/>
                    </a:lnTo>
                    <a:lnTo>
                      <a:pt x="190" y="293"/>
                    </a:lnTo>
                    <a:lnTo>
                      <a:pt x="180" y="269"/>
                    </a:lnTo>
                    <a:lnTo>
                      <a:pt x="178" y="243"/>
                    </a:lnTo>
                    <a:lnTo>
                      <a:pt x="192" y="213"/>
                    </a:lnTo>
                    <a:lnTo>
                      <a:pt x="215" y="202"/>
                    </a:lnTo>
                    <a:lnTo>
                      <a:pt x="224" y="180"/>
                    </a:lnTo>
                    <a:lnTo>
                      <a:pt x="206" y="167"/>
                    </a:lnTo>
                    <a:lnTo>
                      <a:pt x="190" y="152"/>
                    </a:lnTo>
                    <a:lnTo>
                      <a:pt x="194" y="132"/>
                    </a:lnTo>
                    <a:lnTo>
                      <a:pt x="215" y="128"/>
                    </a:lnTo>
                    <a:lnTo>
                      <a:pt x="233" y="130"/>
                    </a:lnTo>
                    <a:lnTo>
                      <a:pt x="244" y="115"/>
                    </a:lnTo>
                    <a:lnTo>
                      <a:pt x="265" y="102"/>
                    </a:lnTo>
                    <a:lnTo>
                      <a:pt x="297" y="96"/>
                    </a:lnTo>
                    <a:lnTo>
                      <a:pt x="340" y="104"/>
                    </a:lnTo>
                    <a:lnTo>
                      <a:pt x="384" y="100"/>
                    </a:lnTo>
                    <a:lnTo>
                      <a:pt x="418" y="91"/>
                    </a:lnTo>
                    <a:lnTo>
                      <a:pt x="459" y="80"/>
                    </a:lnTo>
                    <a:lnTo>
                      <a:pt x="498" y="70"/>
                    </a:lnTo>
                    <a:lnTo>
                      <a:pt x="534" y="67"/>
                    </a:lnTo>
                    <a:lnTo>
                      <a:pt x="562" y="78"/>
                    </a:lnTo>
                    <a:lnTo>
                      <a:pt x="573" y="93"/>
                    </a:lnTo>
                    <a:lnTo>
                      <a:pt x="568" y="117"/>
                    </a:lnTo>
                    <a:lnTo>
                      <a:pt x="559" y="143"/>
                    </a:lnTo>
                    <a:lnTo>
                      <a:pt x="562" y="167"/>
                    </a:lnTo>
                    <a:lnTo>
                      <a:pt x="571" y="189"/>
                    </a:lnTo>
                    <a:lnTo>
                      <a:pt x="573" y="213"/>
                    </a:lnTo>
                    <a:lnTo>
                      <a:pt x="562" y="228"/>
                    </a:lnTo>
                    <a:lnTo>
                      <a:pt x="550" y="243"/>
                    </a:lnTo>
                    <a:lnTo>
                      <a:pt x="562" y="258"/>
                    </a:lnTo>
                    <a:lnTo>
                      <a:pt x="578" y="247"/>
                    </a:lnTo>
                    <a:lnTo>
                      <a:pt x="596" y="256"/>
                    </a:lnTo>
                    <a:lnTo>
                      <a:pt x="614" y="243"/>
                    </a:lnTo>
                    <a:lnTo>
                      <a:pt x="637" y="234"/>
                    </a:lnTo>
                    <a:lnTo>
                      <a:pt x="646" y="219"/>
                    </a:lnTo>
                    <a:lnTo>
                      <a:pt x="628" y="197"/>
                    </a:lnTo>
                    <a:lnTo>
                      <a:pt x="635" y="171"/>
                    </a:lnTo>
                    <a:lnTo>
                      <a:pt x="651" y="154"/>
                    </a:lnTo>
                    <a:lnTo>
                      <a:pt x="673" y="156"/>
                    </a:lnTo>
                    <a:lnTo>
                      <a:pt x="685" y="174"/>
                    </a:lnTo>
                    <a:lnTo>
                      <a:pt x="703" y="184"/>
                    </a:lnTo>
                    <a:lnTo>
                      <a:pt x="721" y="197"/>
                    </a:lnTo>
                    <a:lnTo>
                      <a:pt x="708" y="223"/>
                    </a:lnTo>
                    <a:lnTo>
                      <a:pt x="692" y="245"/>
                    </a:lnTo>
                    <a:lnTo>
                      <a:pt x="696" y="269"/>
                    </a:lnTo>
                    <a:lnTo>
                      <a:pt x="701" y="295"/>
                    </a:lnTo>
                    <a:lnTo>
                      <a:pt x="717" y="275"/>
                    </a:lnTo>
                    <a:lnTo>
                      <a:pt x="733" y="245"/>
                    </a:lnTo>
                    <a:lnTo>
                      <a:pt x="744" y="215"/>
                    </a:lnTo>
                    <a:lnTo>
                      <a:pt x="742" y="202"/>
                    </a:lnTo>
                    <a:lnTo>
                      <a:pt x="740" y="182"/>
                    </a:lnTo>
                    <a:lnTo>
                      <a:pt x="721" y="152"/>
                    </a:lnTo>
                    <a:lnTo>
                      <a:pt x="717" y="117"/>
                    </a:lnTo>
                    <a:lnTo>
                      <a:pt x="726" y="83"/>
                    </a:lnTo>
                    <a:lnTo>
                      <a:pt x="740" y="44"/>
                    </a:lnTo>
                    <a:lnTo>
                      <a:pt x="753" y="13"/>
                    </a:lnTo>
                    <a:lnTo>
                      <a:pt x="774" y="0"/>
                    </a:lnTo>
                    <a:lnTo>
                      <a:pt x="792" y="5"/>
                    </a:lnTo>
                    <a:lnTo>
                      <a:pt x="822" y="22"/>
                    </a:lnTo>
                    <a:lnTo>
                      <a:pt x="854" y="31"/>
                    </a:lnTo>
                    <a:lnTo>
                      <a:pt x="881" y="33"/>
                    </a:lnTo>
                    <a:lnTo>
                      <a:pt x="913" y="24"/>
                    </a:lnTo>
                    <a:lnTo>
                      <a:pt x="945" y="28"/>
                    </a:lnTo>
                    <a:lnTo>
                      <a:pt x="968" y="41"/>
                    </a:lnTo>
                    <a:lnTo>
                      <a:pt x="1002" y="44"/>
                    </a:lnTo>
                    <a:lnTo>
                      <a:pt x="1030" y="65"/>
                    </a:lnTo>
                    <a:lnTo>
                      <a:pt x="1043" y="85"/>
                    </a:lnTo>
                    <a:lnTo>
                      <a:pt x="1052" y="102"/>
                    </a:lnTo>
                    <a:lnTo>
                      <a:pt x="1080" y="106"/>
                    </a:lnTo>
                    <a:lnTo>
                      <a:pt x="1100" y="124"/>
                    </a:lnTo>
                    <a:lnTo>
                      <a:pt x="1109" y="148"/>
                    </a:lnTo>
                    <a:lnTo>
                      <a:pt x="1125" y="167"/>
                    </a:lnTo>
                    <a:lnTo>
                      <a:pt x="1151" y="180"/>
                    </a:lnTo>
                    <a:lnTo>
                      <a:pt x="1171" y="189"/>
                    </a:lnTo>
                    <a:lnTo>
                      <a:pt x="1185" y="200"/>
                    </a:lnTo>
                    <a:lnTo>
                      <a:pt x="1194" y="228"/>
                    </a:lnTo>
                    <a:lnTo>
                      <a:pt x="1205" y="256"/>
                    </a:lnTo>
                    <a:lnTo>
                      <a:pt x="1224" y="271"/>
                    </a:lnTo>
                    <a:lnTo>
                      <a:pt x="1249" y="280"/>
                    </a:lnTo>
                    <a:lnTo>
                      <a:pt x="1274" y="271"/>
                    </a:lnTo>
                    <a:lnTo>
                      <a:pt x="1299" y="258"/>
                    </a:lnTo>
                    <a:lnTo>
                      <a:pt x="1319" y="256"/>
                    </a:lnTo>
                    <a:lnTo>
                      <a:pt x="1335" y="269"/>
                    </a:lnTo>
                    <a:lnTo>
                      <a:pt x="1354" y="282"/>
                    </a:lnTo>
                    <a:lnTo>
                      <a:pt x="1381" y="282"/>
                    </a:lnTo>
                    <a:lnTo>
                      <a:pt x="1408" y="271"/>
                    </a:lnTo>
                    <a:lnTo>
                      <a:pt x="1424" y="291"/>
                    </a:lnTo>
                    <a:lnTo>
                      <a:pt x="1445" y="299"/>
                    </a:lnTo>
                    <a:lnTo>
                      <a:pt x="1470" y="299"/>
                    </a:lnTo>
                    <a:lnTo>
                      <a:pt x="1493" y="299"/>
                    </a:lnTo>
                    <a:lnTo>
                      <a:pt x="1513" y="306"/>
                    </a:lnTo>
                    <a:lnTo>
                      <a:pt x="1534" y="327"/>
                    </a:lnTo>
                    <a:lnTo>
                      <a:pt x="1548" y="347"/>
                    </a:lnTo>
                    <a:lnTo>
                      <a:pt x="1559" y="364"/>
                    </a:lnTo>
                    <a:lnTo>
                      <a:pt x="1586" y="373"/>
                    </a:lnTo>
                    <a:lnTo>
                      <a:pt x="1609" y="386"/>
                    </a:lnTo>
                    <a:lnTo>
                      <a:pt x="1637" y="401"/>
                    </a:lnTo>
                    <a:lnTo>
                      <a:pt x="1666" y="414"/>
                    </a:lnTo>
                    <a:lnTo>
                      <a:pt x="1694" y="418"/>
                    </a:lnTo>
                    <a:lnTo>
                      <a:pt x="1717" y="431"/>
                    </a:lnTo>
                    <a:lnTo>
                      <a:pt x="1737" y="453"/>
                    </a:lnTo>
                    <a:lnTo>
                      <a:pt x="1742" y="453"/>
                    </a:lnTo>
                    <a:lnTo>
                      <a:pt x="1767" y="457"/>
                    </a:lnTo>
                    <a:lnTo>
                      <a:pt x="1794" y="446"/>
                    </a:lnTo>
                    <a:lnTo>
                      <a:pt x="1810" y="455"/>
                    </a:lnTo>
                    <a:lnTo>
                      <a:pt x="1810" y="488"/>
                    </a:lnTo>
                    <a:lnTo>
                      <a:pt x="1803" y="516"/>
                    </a:lnTo>
                    <a:lnTo>
                      <a:pt x="1792" y="533"/>
                    </a:lnTo>
                    <a:lnTo>
                      <a:pt x="1780" y="550"/>
                    </a:lnTo>
                    <a:lnTo>
                      <a:pt x="1762" y="557"/>
                    </a:lnTo>
                    <a:lnTo>
                      <a:pt x="1742" y="557"/>
                    </a:lnTo>
                    <a:lnTo>
                      <a:pt x="1721" y="544"/>
                    </a:lnTo>
                    <a:lnTo>
                      <a:pt x="1691" y="550"/>
                    </a:lnTo>
                    <a:lnTo>
                      <a:pt x="1673" y="559"/>
                    </a:lnTo>
                    <a:lnTo>
                      <a:pt x="1650" y="570"/>
                    </a:lnTo>
                    <a:lnTo>
                      <a:pt x="1632" y="581"/>
                    </a:lnTo>
                    <a:lnTo>
                      <a:pt x="1609" y="576"/>
                    </a:lnTo>
                    <a:lnTo>
                      <a:pt x="1584" y="587"/>
                    </a:lnTo>
                    <a:lnTo>
                      <a:pt x="1566" y="611"/>
                    </a:lnTo>
                    <a:lnTo>
                      <a:pt x="1586" y="637"/>
                    </a:lnTo>
                    <a:lnTo>
                      <a:pt x="1598" y="676"/>
                    </a:lnTo>
                    <a:lnTo>
                      <a:pt x="1614" y="717"/>
                    </a:lnTo>
                    <a:lnTo>
                      <a:pt x="1625" y="747"/>
                    </a:lnTo>
                    <a:lnTo>
                      <a:pt x="1628" y="780"/>
                    </a:lnTo>
                    <a:lnTo>
                      <a:pt x="1616" y="802"/>
                    </a:lnTo>
                    <a:lnTo>
                      <a:pt x="1612" y="828"/>
                    </a:lnTo>
                    <a:lnTo>
                      <a:pt x="1616" y="867"/>
                    </a:lnTo>
                    <a:lnTo>
                      <a:pt x="1614" y="901"/>
                    </a:lnTo>
                    <a:lnTo>
                      <a:pt x="1607" y="934"/>
                    </a:lnTo>
                    <a:lnTo>
                      <a:pt x="1596" y="960"/>
                    </a:lnTo>
                    <a:lnTo>
                      <a:pt x="1584" y="990"/>
                    </a:lnTo>
                    <a:lnTo>
                      <a:pt x="1582" y="1016"/>
                    </a:lnTo>
                    <a:lnTo>
                      <a:pt x="1589" y="1044"/>
                    </a:lnTo>
                    <a:lnTo>
                      <a:pt x="1570" y="1064"/>
                    </a:lnTo>
                    <a:lnTo>
                      <a:pt x="1548" y="1074"/>
                    </a:lnTo>
                    <a:lnTo>
                      <a:pt x="1525" y="1079"/>
                    </a:lnTo>
                    <a:lnTo>
                      <a:pt x="1500" y="1074"/>
                    </a:lnTo>
                    <a:lnTo>
                      <a:pt x="1482" y="1079"/>
                    </a:lnTo>
                    <a:lnTo>
                      <a:pt x="1475" y="1094"/>
                    </a:lnTo>
                    <a:lnTo>
                      <a:pt x="1477" y="1122"/>
                    </a:lnTo>
                    <a:lnTo>
                      <a:pt x="1475" y="1152"/>
                    </a:lnTo>
                    <a:lnTo>
                      <a:pt x="1468" y="1172"/>
                    </a:lnTo>
                    <a:lnTo>
                      <a:pt x="1461" y="1194"/>
                    </a:lnTo>
                    <a:lnTo>
                      <a:pt x="1472" y="1230"/>
                    </a:lnTo>
                    <a:lnTo>
                      <a:pt x="1479" y="1256"/>
                    </a:lnTo>
                    <a:lnTo>
                      <a:pt x="1491" y="1293"/>
                    </a:lnTo>
                    <a:lnTo>
                      <a:pt x="1498" y="1321"/>
                    </a:lnTo>
                    <a:lnTo>
                      <a:pt x="1491" y="1339"/>
                    </a:lnTo>
                    <a:lnTo>
                      <a:pt x="1468" y="1352"/>
                    </a:lnTo>
                    <a:lnTo>
                      <a:pt x="1447" y="1347"/>
                    </a:lnTo>
                    <a:lnTo>
                      <a:pt x="1429" y="1326"/>
                    </a:lnTo>
                    <a:lnTo>
                      <a:pt x="1402" y="1341"/>
                    </a:lnTo>
                    <a:lnTo>
                      <a:pt x="1392" y="1363"/>
                    </a:lnTo>
                    <a:lnTo>
                      <a:pt x="1367" y="1380"/>
                    </a:lnTo>
                    <a:lnTo>
                      <a:pt x="1358" y="1391"/>
                    </a:lnTo>
                    <a:lnTo>
                      <a:pt x="1351" y="1399"/>
                    </a:lnTo>
                    <a:lnTo>
                      <a:pt x="1324" y="1417"/>
                    </a:lnTo>
                    <a:lnTo>
                      <a:pt x="1292" y="1430"/>
                    </a:lnTo>
                    <a:lnTo>
                      <a:pt x="1258" y="1427"/>
                    </a:lnTo>
                    <a:lnTo>
                      <a:pt x="1224" y="1434"/>
                    </a:lnTo>
                    <a:lnTo>
                      <a:pt x="1210" y="1430"/>
                    </a:lnTo>
                    <a:lnTo>
                      <a:pt x="1189" y="1430"/>
                    </a:lnTo>
                    <a:lnTo>
                      <a:pt x="1166" y="1445"/>
                    </a:lnTo>
                    <a:lnTo>
                      <a:pt x="1148" y="1469"/>
                    </a:lnTo>
                    <a:lnTo>
                      <a:pt x="1141" y="1482"/>
                    </a:lnTo>
                    <a:lnTo>
                      <a:pt x="1116" y="1490"/>
                    </a:lnTo>
                    <a:lnTo>
                      <a:pt x="1089" y="1482"/>
                    </a:lnTo>
                    <a:lnTo>
                      <a:pt x="1068" y="1477"/>
                    </a:lnTo>
                    <a:lnTo>
                      <a:pt x="1061" y="1458"/>
                    </a:lnTo>
                    <a:lnTo>
                      <a:pt x="1080" y="1440"/>
                    </a:lnTo>
                    <a:lnTo>
                      <a:pt x="1091" y="1410"/>
                    </a:lnTo>
                    <a:lnTo>
                      <a:pt x="1096" y="1378"/>
                    </a:lnTo>
                    <a:lnTo>
                      <a:pt x="1091" y="1349"/>
                    </a:lnTo>
                    <a:lnTo>
                      <a:pt x="1103" y="1326"/>
                    </a:lnTo>
                    <a:lnTo>
                      <a:pt x="1091" y="1310"/>
                    </a:lnTo>
                    <a:lnTo>
                      <a:pt x="1071" y="1295"/>
                    </a:lnTo>
                    <a:lnTo>
                      <a:pt x="1043" y="1295"/>
                    </a:lnTo>
                    <a:lnTo>
                      <a:pt x="1016" y="1297"/>
                    </a:lnTo>
                    <a:close/>
                  </a:path>
                </a:pathLst>
              </a:custGeom>
              <a:solidFill>
                <a:srgbClr val="6983A1"/>
              </a:solidFill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4" name="Freeform 36">
                <a:extLst>
                  <a:ext uri="{FF2B5EF4-FFF2-40B4-BE49-F238E27FC236}">
                    <a16:creationId xmlns:a16="http://schemas.microsoft.com/office/drawing/2014/main" id="{9764A5BE-97C0-4A37-80C4-46BDC37C1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2206"/>
                <a:ext cx="1034" cy="808"/>
              </a:xfrm>
              <a:custGeom>
                <a:avLst/>
                <a:gdLst>
                  <a:gd name="T0" fmla="*/ 900 w 1034"/>
                  <a:gd name="T1" fmla="*/ 398 h 808"/>
                  <a:gd name="T2" fmla="*/ 829 w 1034"/>
                  <a:gd name="T3" fmla="*/ 403 h 808"/>
                  <a:gd name="T4" fmla="*/ 779 w 1034"/>
                  <a:gd name="T5" fmla="*/ 333 h 808"/>
                  <a:gd name="T6" fmla="*/ 692 w 1034"/>
                  <a:gd name="T7" fmla="*/ 336 h 808"/>
                  <a:gd name="T8" fmla="*/ 594 w 1034"/>
                  <a:gd name="T9" fmla="*/ 301 h 808"/>
                  <a:gd name="T10" fmla="*/ 514 w 1034"/>
                  <a:gd name="T11" fmla="*/ 292 h 808"/>
                  <a:gd name="T12" fmla="*/ 514 w 1034"/>
                  <a:gd name="T13" fmla="*/ 212 h 808"/>
                  <a:gd name="T14" fmla="*/ 468 w 1034"/>
                  <a:gd name="T15" fmla="*/ 147 h 808"/>
                  <a:gd name="T16" fmla="*/ 409 w 1034"/>
                  <a:gd name="T17" fmla="*/ 126 h 808"/>
                  <a:gd name="T18" fmla="*/ 382 w 1034"/>
                  <a:gd name="T19" fmla="*/ 39 h 808"/>
                  <a:gd name="T20" fmla="*/ 283 w 1034"/>
                  <a:gd name="T21" fmla="*/ 7 h 808"/>
                  <a:gd name="T22" fmla="*/ 261 w 1034"/>
                  <a:gd name="T23" fmla="*/ 63 h 808"/>
                  <a:gd name="T24" fmla="*/ 194 w 1034"/>
                  <a:gd name="T25" fmla="*/ 52 h 808"/>
                  <a:gd name="T26" fmla="*/ 144 w 1034"/>
                  <a:gd name="T27" fmla="*/ 110 h 808"/>
                  <a:gd name="T28" fmla="*/ 51 w 1034"/>
                  <a:gd name="T29" fmla="*/ 139 h 808"/>
                  <a:gd name="T30" fmla="*/ 37 w 1034"/>
                  <a:gd name="T31" fmla="*/ 199 h 808"/>
                  <a:gd name="T32" fmla="*/ 85 w 1034"/>
                  <a:gd name="T33" fmla="*/ 256 h 808"/>
                  <a:gd name="T34" fmla="*/ 105 w 1034"/>
                  <a:gd name="T35" fmla="*/ 305 h 808"/>
                  <a:gd name="T36" fmla="*/ 73 w 1034"/>
                  <a:gd name="T37" fmla="*/ 364 h 808"/>
                  <a:gd name="T38" fmla="*/ 39 w 1034"/>
                  <a:gd name="T39" fmla="*/ 418 h 808"/>
                  <a:gd name="T40" fmla="*/ 21 w 1034"/>
                  <a:gd name="T41" fmla="*/ 487 h 808"/>
                  <a:gd name="T42" fmla="*/ 5 w 1034"/>
                  <a:gd name="T43" fmla="*/ 563 h 808"/>
                  <a:gd name="T44" fmla="*/ 67 w 1034"/>
                  <a:gd name="T45" fmla="*/ 585 h 808"/>
                  <a:gd name="T46" fmla="*/ 67 w 1034"/>
                  <a:gd name="T47" fmla="*/ 656 h 808"/>
                  <a:gd name="T48" fmla="*/ 126 w 1034"/>
                  <a:gd name="T49" fmla="*/ 645 h 808"/>
                  <a:gd name="T50" fmla="*/ 188 w 1034"/>
                  <a:gd name="T51" fmla="*/ 704 h 808"/>
                  <a:gd name="T52" fmla="*/ 258 w 1034"/>
                  <a:gd name="T53" fmla="*/ 758 h 808"/>
                  <a:gd name="T54" fmla="*/ 320 w 1034"/>
                  <a:gd name="T55" fmla="*/ 808 h 808"/>
                  <a:gd name="T56" fmla="*/ 345 w 1034"/>
                  <a:gd name="T57" fmla="*/ 751 h 808"/>
                  <a:gd name="T58" fmla="*/ 429 w 1034"/>
                  <a:gd name="T59" fmla="*/ 766 h 808"/>
                  <a:gd name="T60" fmla="*/ 477 w 1034"/>
                  <a:gd name="T61" fmla="*/ 792 h 808"/>
                  <a:gd name="T62" fmla="*/ 505 w 1034"/>
                  <a:gd name="T63" fmla="*/ 749 h 808"/>
                  <a:gd name="T64" fmla="*/ 514 w 1034"/>
                  <a:gd name="T65" fmla="*/ 662 h 808"/>
                  <a:gd name="T66" fmla="*/ 589 w 1034"/>
                  <a:gd name="T67" fmla="*/ 673 h 808"/>
                  <a:gd name="T68" fmla="*/ 603 w 1034"/>
                  <a:gd name="T69" fmla="*/ 736 h 808"/>
                  <a:gd name="T70" fmla="*/ 669 w 1034"/>
                  <a:gd name="T71" fmla="*/ 728 h 808"/>
                  <a:gd name="T72" fmla="*/ 753 w 1034"/>
                  <a:gd name="T73" fmla="*/ 732 h 808"/>
                  <a:gd name="T74" fmla="*/ 772 w 1034"/>
                  <a:gd name="T75" fmla="*/ 662 h 808"/>
                  <a:gd name="T76" fmla="*/ 831 w 1034"/>
                  <a:gd name="T77" fmla="*/ 615 h 808"/>
                  <a:gd name="T78" fmla="*/ 906 w 1034"/>
                  <a:gd name="T79" fmla="*/ 565 h 808"/>
                  <a:gd name="T80" fmla="*/ 911 w 1034"/>
                  <a:gd name="T81" fmla="*/ 474 h 808"/>
                  <a:gd name="T82" fmla="*/ 979 w 1034"/>
                  <a:gd name="T83" fmla="*/ 435 h 808"/>
                  <a:gd name="T84" fmla="*/ 1034 w 1034"/>
                  <a:gd name="T85" fmla="*/ 405 h 808"/>
                  <a:gd name="T86" fmla="*/ 977 w 1034"/>
                  <a:gd name="T87" fmla="*/ 353 h 808"/>
                  <a:gd name="T88" fmla="*/ 941 w 1034"/>
                  <a:gd name="T89" fmla="*/ 333 h 8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808"/>
                  <a:gd name="T137" fmla="*/ 1034 w 1034"/>
                  <a:gd name="T138" fmla="*/ 808 h 8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808">
                    <a:moveTo>
                      <a:pt x="918" y="351"/>
                    </a:moveTo>
                    <a:lnTo>
                      <a:pt x="915" y="377"/>
                    </a:lnTo>
                    <a:lnTo>
                      <a:pt x="900" y="398"/>
                    </a:lnTo>
                    <a:lnTo>
                      <a:pt x="868" y="385"/>
                    </a:lnTo>
                    <a:lnTo>
                      <a:pt x="847" y="390"/>
                    </a:lnTo>
                    <a:lnTo>
                      <a:pt x="829" y="403"/>
                    </a:lnTo>
                    <a:lnTo>
                      <a:pt x="817" y="383"/>
                    </a:lnTo>
                    <a:lnTo>
                      <a:pt x="806" y="351"/>
                    </a:lnTo>
                    <a:lnTo>
                      <a:pt x="779" y="333"/>
                    </a:lnTo>
                    <a:lnTo>
                      <a:pt x="753" y="327"/>
                    </a:lnTo>
                    <a:lnTo>
                      <a:pt x="717" y="331"/>
                    </a:lnTo>
                    <a:lnTo>
                      <a:pt x="692" y="336"/>
                    </a:lnTo>
                    <a:lnTo>
                      <a:pt x="664" y="323"/>
                    </a:lnTo>
                    <a:lnTo>
                      <a:pt x="628" y="310"/>
                    </a:lnTo>
                    <a:lnTo>
                      <a:pt x="594" y="301"/>
                    </a:lnTo>
                    <a:lnTo>
                      <a:pt x="569" y="303"/>
                    </a:lnTo>
                    <a:lnTo>
                      <a:pt x="537" y="307"/>
                    </a:lnTo>
                    <a:lnTo>
                      <a:pt x="514" y="292"/>
                    </a:lnTo>
                    <a:lnTo>
                      <a:pt x="502" y="266"/>
                    </a:lnTo>
                    <a:lnTo>
                      <a:pt x="498" y="240"/>
                    </a:lnTo>
                    <a:lnTo>
                      <a:pt x="514" y="212"/>
                    </a:lnTo>
                    <a:lnTo>
                      <a:pt x="509" y="180"/>
                    </a:lnTo>
                    <a:lnTo>
                      <a:pt x="496" y="156"/>
                    </a:lnTo>
                    <a:lnTo>
                      <a:pt x="468" y="147"/>
                    </a:lnTo>
                    <a:lnTo>
                      <a:pt x="443" y="156"/>
                    </a:lnTo>
                    <a:lnTo>
                      <a:pt x="420" y="147"/>
                    </a:lnTo>
                    <a:lnTo>
                      <a:pt x="409" y="126"/>
                    </a:lnTo>
                    <a:lnTo>
                      <a:pt x="404" y="100"/>
                    </a:lnTo>
                    <a:lnTo>
                      <a:pt x="400" y="69"/>
                    </a:lnTo>
                    <a:lnTo>
                      <a:pt x="382" y="39"/>
                    </a:lnTo>
                    <a:lnTo>
                      <a:pt x="354" y="15"/>
                    </a:lnTo>
                    <a:lnTo>
                      <a:pt x="322" y="0"/>
                    </a:lnTo>
                    <a:lnTo>
                      <a:pt x="283" y="7"/>
                    </a:lnTo>
                    <a:lnTo>
                      <a:pt x="290" y="33"/>
                    </a:lnTo>
                    <a:lnTo>
                      <a:pt x="283" y="50"/>
                    </a:lnTo>
                    <a:lnTo>
                      <a:pt x="261" y="63"/>
                    </a:lnTo>
                    <a:lnTo>
                      <a:pt x="240" y="59"/>
                    </a:lnTo>
                    <a:lnTo>
                      <a:pt x="222" y="37"/>
                    </a:lnTo>
                    <a:lnTo>
                      <a:pt x="194" y="52"/>
                    </a:lnTo>
                    <a:lnTo>
                      <a:pt x="185" y="74"/>
                    </a:lnTo>
                    <a:lnTo>
                      <a:pt x="160" y="91"/>
                    </a:lnTo>
                    <a:lnTo>
                      <a:pt x="144" y="110"/>
                    </a:lnTo>
                    <a:lnTo>
                      <a:pt x="117" y="128"/>
                    </a:lnTo>
                    <a:lnTo>
                      <a:pt x="85" y="141"/>
                    </a:lnTo>
                    <a:lnTo>
                      <a:pt x="51" y="139"/>
                    </a:lnTo>
                    <a:lnTo>
                      <a:pt x="14" y="145"/>
                    </a:lnTo>
                    <a:lnTo>
                      <a:pt x="26" y="173"/>
                    </a:lnTo>
                    <a:lnTo>
                      <a:pt x="37" y="199"/>
                    </a:lnTo>
                    <a:lnTo>
                      <a:pt x="60" y="212"/>
                    </a:lnTo>
                    <a:lnTo>
                      <a:pt x="73" y="232"/>
                    </a:lnTo>
                    <a:lnTo>
                      <a:pt x="85" y="256"/>
                    </a:lnTo>
                    <a:lnTo>
                      <a:pt x="110" y="258"/>
                    </a:lnTo>
                    <a:lnTo>
                      <a:pt x="124" y="284"/>
                    </a:lnTo>
                    <a:lnTo>
                      <a:pt x="105" y="305"/>
                    </a:lnTo>
                    <a:lnTo>
                      <a:pt x="85" y="316"/>
                    </a:lnTo>
                    <a:lnTo>
                      <a:pt x="69" y="333"/>
                    </a:lnTo>
                    <a:lnTo>
                      <a:pt x="73" y="364"/>
                    </a:lnTo>
                    <a:lnTo>
                      <a:pt x="80" y="394"/>
                    </a:lnTo>
                    <a:lnTo>
                      <a:pt x="55" y="401"/>
                    </a:lnTo>
                    <a:lnTo>
                      <a:pt x="39" y="418"/>
                    </a:lnTo>
                    <a:lnTo>
                      <a:pt x="32" y="446"/>
                    </a:lnTo>
                    <a:lnTo>
                      <a:pt x="44" y="466"/>
                    </a:lnTo>
                    <a:lnTo>
                      <a:pt x="21" y="487"/>
                    </a:lnTo>
                    <a:lnTo>
                      <a:pt x="7" y="511"/>
                    </a:lnTo>
                    <a:lnTo>
                      <a:pt x="0" y="537"/>
                    </a:lnTo>
                    <a:lnTo>
                      <a:pt x="5" y="563"/>
                    </a:lnTo>
                    <a:lnTo>
                      <a:pt x="23" y="585"/>
                    </a:lnTo>
                    <a:lnTo>
                      <a:pt x="46" y="574"/>
                    </a:lnTo>
                    <a:lnTo>
                      <a:pt x="67" y="585"/>
                    </a:lnTo>
                    <a:lnTo>
                      <a:pt x="76" y="608"/>
                    </a:lnTo>
                    <a:lnTo>
                      <a:pt x="64" y="632"/>
                    </a:lnTo>
                    <a:lnTo>
                      <a:pt x="67" y="656"/>
                    </a:lnTo>
                    <a:lnTo>
                      <a:pt x="69" y="660"/>
                    </a:lnTo>
                    <a:lnTo>
                      <a:pt x="92" y="654"/>
                    </a:lnTo>
                    <a:lnTo>
                      <a:pt x="126" y="645"/>
                    </a:lnTo>
                    <a:lnTo>
                      <a:pt x="153" y="654"/>
                    </a:lnTo>
                    <a:lnTo>
                      <a:pt x="172" y="678"/>
                    </a:lnTo>
                    <a:lnTo>
                      <a:pt x="188" y="704"/>
                    </a:lnTo>
                    <a:lnTo>
                      <a:pt x="215" y="723"/>
                    </a:lnTo>
                    <a:lnTo>
                      <a:pt x="245" y="736"/>
                    </a:lnTo>
                    <a:lnTo>
                      <a:pt x="258" y="758"/>
                    </a:lnTo>
                    <a:lnTo>
                      <a:pt x="265" y="786"/>
                    </a:lnTo>
                    <a:lnTo>
                      <a:pt x="286" y="803"/>
                    </a:lnTo>
                    <a:lnTo>
                      <a:pt x="320" y="808"/>
                    </a:lnTo>
                    <a:lnTo>
                      <a:pt x="336" y="803"/>
                    </a:lnTo>
                    <a:lnTo>
                      <a:pt x="327" y="771"/>
                    </a:lnTo>
                    <a:lnTo>
                      <a:pt x="345" y="751"/>
                    </a:lnTo>
                    <a:lnTo>
                      <a:pt x="370" y="747"/>
                    </a:lnTo>
                    <a:lnTo>
                      <a:pt x="402" y="756"/>
                    </a:lnTo>
                    <a:lnTo>
                      <a:pt x="429" y="766"/>
                    </a:lnTo>
                    <a:lnTo>
                      <a:pt x="450" y="760"/>
                    </a:lnTo>
                    <a:lnTo>
                      <a:pt x="464" y="779"/>
                    </a:lnTo>
                    <a:lnTo>
                      <a:pt x="477" y="792"/>
                    </a:lnTo>
                    <a:lnTo>
                      <a:pt x="500" y="797"/>
                    </a:lnTo>
                    <a:lnTo>
                      <a:pt x="514" y="784"/>
                    </a:lnTo>
                    <a:lnTo>
                      <a:pt x="505" y="749"/>
                    </a:lnTo>
                    <a:lnTo>
                      <a:pt x="493" y="715"/>
                    </a:lnTo>
                    <a:lnTo>
                      <a:pt x="493" y="689"/>
                    </a:lnTo>
                    <a:lnTo>
                      <a:pt x="514" y="662"/>
                    </a:lnTo>
                    <a:lnTo>
                      <a:pt x="539" y="652"/>
                    </a:lnTo>
                    <a:lnTo>
                      <a:pt x="564" y="656"/>
                    </a:lnTo>
                    <a:lnTo>
                      <a:pt x="589" y="673"/>
                    </a:lnTo>
                    <a:lnTo>
                      <a:pt x="594" y="693"/>
                    </a:lnTo>
                    <a:lnTo>
                      <a:pt x="592" y="717"/>
                    </a:lnTo>
                    <a:lnTo>
                      <a:pt x="603" y="736"/>
                    </a:lnTo>
                    <a:lnTo>
                      <a:pt x="626" y="741"/>
                    </a:lnTo>
                    <a:lnTo>
                      <a:pt x="648" y="736"/>
                    </a:lnTo>
                    <a:lnTo>
                      <a:pt x="669" y="728"/>
                    </a:lnTo>
                    <a:lnTo>
                      <a:pt x="701" y="736"/>
                    </a:lnTo>
                    <a:lnTo>
                      <a:pt x="728" y="745"/>
                    </a:lnTo>
                    <a:lnTo>
                      <a:pt x="753" y="732"/>
                    </a:lnTo>
                    <a:lnTo>
                      <a:pt x="765" y="730"/>
                    </a:lnTo>
                    <a:lnTo>
                      <a:pt x="774" y="684"/>
                    </a:lnTo>
                    <a:lnTo>
                      <a:pt x="772" y="662"/>
                    </a:lnTo>
                    <a:lnTo>
                      <a:pt x="776" y="637"/>
                    </a:lnTo>
                    <a:lnTo>
                      <a:pt x="795" y="619"/>
                    </a:lnTo>
                    <a:lnTo>
                      <a:pt x="831" y="615"/>
                    </a:lnTo>
                    <a:lnTo>
                      <a:pt x="865" y="606"/>
                    </a:lnTo>
                    <a:lnTo>
                      <a:pt x="890" y="591"/>
                    </a:lnTo>
                    <a:lnTo>
                      <a:pt x="906" y="565"/>
                    </a:lnTo>
                    <a:lnTo>
                      <a:pt x="904" y="530"/>
                    </a:lnTo>
                    <a:lnTo>
                      <a:pt x="895" y="500"/>
                    </a:lnTo>
                    <a:lnTo>
                      <a:pt x="911" y="474"/>
                    </a:lnTo>
                    <a:lnTo>
                      <a:pt x="941" y="472"/>
                    </a:lnTo>
                    <a:lnTo>
                      <a:pt x="966" y="461"/>
                    </a:lnTo>
                    <a:lnTo>
                      <a:pt x="979" y="435"/>
                    </a:lnTo>
                    <a:lnTo>
                      <a:pt x="1005" y="424"/>
                    </a:lnTo>
                    <a:lnTo>
                      <a:pt x="1025" y="418"/>
                    </a:lnTo>
                    <a:lnTo>
                      <a:pt x="1034" y="405"/>
                    </a:lnTo>
                    <a:lnTo>
                      <a:pt x="1021" y="379"/>
                    </a:lnTo>
                    <a:lnTo>
                      <a:pt x="995" y="370"/>
                    </a:lnTo>
                    <a:lnTo>
                      <a:pt x="977" y="353"/>
                    </a:lnTo>
                    <a:lnTo>
                      <a:pt x="982" y="336"/>
                    </a:lnTo>
                    <a:lnTo>
                      <a:pt x="966" y="331"/>
                    </a:lnTo>
                    <a:lnTo>
                      <a:pt x="941" y="333"/>
                    </a:lnTo>
                    <a:lnTo>
                      <a:pt x="918" y="351"/>
                    </a:lnTo>
                    <a:close/>
                  </a:path>
                </a:pathLst>
              </a:custGeom>
              <a:solidFill>
                <a:srgbClr val="6983A1"/>
              </a:solidFill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5" name="Freeform 39">
                <a:extLst>
                  <a:ext uri="{FF2B5EF4-FFF2-40B4-BE49-F238E27FC236}">
                    <a16:creationId xmlns:a16="http://schemas.microsoft.com/office/drawing/2014/main" id="{6550A433-F43E-4FF9-BCBE-2550BD7E1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" y="2192"/>
                <a:ext cx="1191" cy="860"/>
              </a:xfrm>
              <a:custGeom>
                <a:avLst/>
                <a:gdLst>
                  <a:gd name="T0" fmla="*/ 561 w 1191"/>
                  <a:gd name="T1" fmla="*/ 130 h 860"/>
                  <a:gd name="T2" fmla="*/ 548 w 1191"/>
                  <a:gd name="T3" fmla="*/ 205 h 860"/>
                  <a:gd name="T4" fmla="*/ 600 w 1191"/>
                  <a:gd name="T5" fmla="*/ 175 h 860"/>
                  <a:gd name="T6" fmla="*/ 685 w 1191"/>
                  <a:gd name="T7" fmla="*/ 188 h 860"/>
                  <a:gd name="T8" fmla="*/ 794 w 1191"/>
                  <a:gd name="T9" fmla="*/ 166 h 860"/>
                  <a:gd name="T10" fmla="*/ 840 w 1191"/>
                  <a:gd name="T11" fmla="*/ 86 h 860"/>
                  <a:gd name="T12" fmla="*/ 901 w 1191"/>
                  <a:gd name="T13" fmla="*/ 58 h 860"/>
                  <a:gd name="T14" fmla="*/ 954 w 1191"/>
                  <a:gd name="T15" fmla="*/ 23 h 860"/>
                  <a:gd name="T16" fmla="*/ 1022 w 1191"/>
                  <a:gd name="T17" fmla="*/ 26 h 860"/>
                  <a:gd name="T18" fmla="*/ 1098 w 1191"/>
                  <a:gd name="T19" fmla="*/ 0 h 860"/>
                  <a:gd name="T20" fmla="*/ 1143 w 1191"/>
                  <a:gd name="T21" fmla="*/ 65 h 860"/>
                  <a:gd name="T22" fmla="*/ 1168 w 1191"/>
                  <a:gd name="T23" fmla="*/ 143 h 860"/>
                  <a:gd name="T24" fmla="*/ 1182 w 1191"/>
                  <a:gd name="T25" fmla="*/ 238 h 860"/>
                  <a:gd name="T26" fmla="*/ 1152 w 1191"/>
                  <a:gd name="T27" fmla="*/ 370 h 860"/>
                  <a:gd name="T28" fmla="*/ 1095 w 1191"/>
                  <a:gd name="T29" fmla="*/ 422 h 860"/>
                  <a:gd name="T30" fmla="*/ 1047 w 1191"/>
                  <a:gd name="T31" fmla="*/ 383 h 860"/>
                  <a:gd name="T32" fmla="*/ 1002 w 1191"/>
                  <a:gd name="T33" fmla="*/ 323 h 860"/>
                  <a:gd name="T34" fmla="*/ 913 w 1191"/>
                  <a:gd name="T35" fmla="*/ 325 h 860"/>
                  <a:gd name="T36" fmla="*/ 952 w 1191"/>
                  <a:gd name="T37" fmla="*/ 377 h 860"/>
                  <a:gd name="T38" fmla="*/ 904 w 1191"/>
                  <a:gd name="T39" fmla="*/ 407 h 860"/>
                  <a:gd name="T40" fmla="*/ 833 w 1191"/>
                  <a:gd name="T41" fmla="*/ 468 h 860"/>
                  <a:gd name="T42" fmla="*/ 753 w 1191"/>
                  <a:gd name="T43" fmla="*/ 470 h 860"/>
                  <a:gd name="T44" fmla="*/ 662 w 1191"/>
                  <a:gd name="T45" fmla="*/ 511 h 860"/>
                  <a:gd name="T46" fmla="*/ 580 w 1191"/>
                  <a:gd name="T47" fmla="*/ 572 h 860"/>
                  <a:gd name="T48" fmla="*/ 507 w 1191"/>
                  <a:gd name="T49" fmla="*/ 613 h 860"/>
                  <a:gd name="T50" fmla="*/ 429 w 1191"/>
                  <a:gd name="T51" fmla="*/ 665 h 860"/>
                  <a:gd name="T52" fmla="*/ 379 w 1191"/>
                  <a:gd name="T53" fmla="*/ 728 h 860"/>
                  <a:gd name="T54" fmla="*/ 310 w 1191"/>
                  <a:gd name="T55" fmla="*/ 717 h 860"/>
                  <a:gd name="T56" fmla="*/ 256 w 1191"/>
                  <a:gd name="T57" fmla="*/ 745 h 860"/>
                  <a:gd name="T58" fmla="*/ 199 w 1191"/>
                  <a:gd name="T59" fmla="*/ 784 h 860"/>
                  <a:gd name="T60" fmla="*/ 199 w 1191"/>
                  <a:gd name="T61" fmla="*/ 860 h 860"/>
                  <a:gd name="T62" fmla="*/ 116 w 1191"/>
                  <a:gd name="T63" fmla="*/ 827 h 860"/>
                  <a:gd name="T64" fmla="*/ 46 w 1191"/>
                  <a:gd name="T65" fmla="*/ 786 h 860"/>
                  <a:gd name="T66" fmla="*/ 0 w 1191"/>
                  <a:gd name="T67" fmla="*/ 743 h 860"/>
                  <a:gd name="T68" fmla="*/ 11 w 1191"/>
                  <a:gd name="T69" fmla="*/ 650 h 860"/>
                  <a:gd name="T70" fmla="*/ 100 w 1191"/>
                  <a:gd name="T71" fmla="*/ 619 h 860"/>
                  <a:gd name="T72" fmla="*/ 139 w 1191"/>
                  <a:gd name="T73" fmla="*/ 550 h 860"/>
                  <a:gd name="T74" fmla="*/ 146 w 1191"/>
                  <a:gd name="T75" fmla="*/ 487 h 860"/>
                  <a:gd name="T76" fmla="*/ 215 w 1191"/>
                  <a:gd name="T77" fmla="*/ 448 h 860"/>
                  <a:gd name="T78" fmla="*/ 269 w 1191"/>
                  <a:gd name="T79" fmla="*/ 416 h 860"/>
                  <a:gd name="T80" fmla="*/ 212 w 1191"/>
                  <a:gd name="T81" fmla="*/ 366 h 860"/>
                  <a:gd name="T82" fmla="*/ 176 w 1191"/>
                  <a:gd name="T83" fmla="*/ 346 h 860"/>
                  <a:gd name="T84" fmla="*/ 146 w 1191"/>
                  <a:gd name="T85" fmla="*/ 316 h 860"/>
                  <a:gd name="T86" fmla="*/ 100 w 1191"/>
                  <a:gd name="T87" fmla="*/ 238 h 860"/>
                  <a:gd name="T88" fmla="*/ 100 w 1191"/>
                  <a:gd name="T89" fmla="*/ 179 h 860"/>
                  <a:gd name="T90" fmla="*/ 160 w 1191"/>
                  <a:gd name="T91" fmla="*/ 112 h 860"/>
                  <a:gd name="T92" fmla="*/ 253 w 1191"/>
                  <a:gd name="T93" fmla="*/ 93 h 860"/>
                  <a:gd name="T94" fmla="*/ 331 w 1191"/>
                  <a:gd name="T95" fmla="*/ 58 h 860"/>
                  <a:gd name="T96" fmla="*/ 404 w 1191"/>
                  <a:gd name="T97" fmla="*/ 58 h 860"/>
                  <a:gd name="T98" fmla="*/ 484 w 1191"/>
                  <a:gd name="T99" fmla="*/ 84 h 860"/>
                  <a:gd name="T100" fmla="*/ 529 w 1191"/>
                  <a:gd name="T101" fmla="*/ 73 h 8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91"/>
                  <a:gd name="T154" fmla="*/ 0 h 860"/>
                  <a:gd name="T155" fmla="*/ 1191 w 1191"/>
                  <a:gd name="T156" fmla="*/ 860 h 8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91" h="860">
                    <a:moveTo>
                      <a:pt x="529" y="73"/>
                    </a:moveTo>
                    <a:lnTo>
                      <a:pt x="548" y="104"/>
                    </a:lnTo>
                    <a:lnTo>
                      <a:pt x="561" y="130"/>
                    </a:lnTo>
                    <a:lnTo>
                      <a:pt x="552" y="162"/>
                    </a:lnTo>
                    <a:lnTo>
                      <a:pt x="545" y="188"/>
                    </a:lnTo>
                    <a:lnTo>
                      <a:pt x="548" y="205"/>
                    </a:lnTo>
                    <a:lnTo>
                      <a:pt x="566" y="212"/>
                    </a:lnTo>
                    <a:lnTo>
                      <a:pt x="584" y="199"/>
                    </a:lnTo>
                    <a:lnTo>
                      <a:pt x="600" y="175"/>
                    </a:lnTo>
                    <a:lnTo>
                      <a:pt x="628" y="164"/>
                    </a:lnTo>
                    <a:lnTo>
                      <a:pt x="659" y="173"/>
                    </a:lnTo>
                    <a:lnTo>
                      <a:pt x="685" y="188"/>
                    </a:lnTo>
                    <a:lnTo>
                      <a:pt x="719" y="186"/>
                    </a:lnTo>
                    <a:lnTo>
                      <a:pt x="764" y="177"/>
                    </a:lnTo>
                    <a:lnTo>
                      <a:pt x="794" y="166"/>
                    </a:lnTo>
                    <a:lnTo>
                      <a:pt x="812" y="134"/>
                    </a:lnTo>
                    <a:lnTo>
                      <a:pt x="817" y="104"/>
                    </a:lnTo>
                    <a:lnTo>
                      <a:pt x="840" y="86"/>
                    </a:lnTo>
                    <a:lnTo>
                      <a:pt x="851" y="62"/>
                    </a:lnTo>
                    <a:lnTo>
                      <a:pt x="869" y="50"/>
                    </a:lnTo>
                    <a:lnTo>
                      <a:pt x="901" y="58"/>
                    </a:lnTo>
                    <a:lnTo>
                      <a:pt x="926" y="67"/>
                    </a:lnTo>
                    <a:lnTo>
                      <a:pt x="942" y="52"/>
                    </a:lnTo>
                    <a:lnTo>
                      <a:pt x="954" y="23"/>
                    </a:lnTo>
                    <a:lnTo>
                      <a:pt x="979" y="2"/>
                    </a:lnTo>
                    <a:lnTo>
                      <a:pt x="1002" y="13"/>
                    </a:lnTo>
                    <a:lnTo>
                      <a:pt x="1022" y="26"/>
                    </a:lnTo>
                    <a:lnTo>
                      <a:pt x="1047" y="15"/>
                    </a:lnTo>
                    <a:lnTo>
                      <a:pt x="1082" y="13"/>
                    </a:lnTo>
                    <a:lnTo>
                      <a:pt x="1098" y="0"/>
                    </a:lnTo>
                    <a:lnTo>
                      <a:pt x="1095" y="26"/>
                    </a:lnTo>
                    <a:lnTo>
                      <a:pt x="1114" y="43"/>
                    </a:lnTo>
                    <a:lnTo>
                      <a:pt x="1143" y="65"/>
                    </a:lnTo>
                    <a:lnTo>
                      <a:pt x="1168" y="82"/>
                    </a:lnTo>
                    <a:lnTo>
                      <a:pt x="1166" y="114"/>
                    </a:lnTo>
                    <a:lnTo>
                      <a:pt x="1168" y="143"/>
                    </a:lnTo>
                    <a:lnTo>
                      <a:pt x="1187" y="173"/>
                    </a:lnTo>
                    <a:lnTo>
                      <a:pt x="1191" y="205"/>
                    </a:lnTo>
                    <a:lnTo>
                      <a:pt x="1182" y="238"/>
                    </a:lnTo>
                    <a:lnTo>
                      <a:pt x="1164" y="288"/>
                    </a:lnTo>
                    <a:lnTo>
                      <a:pt x="1157" y="329"/>
                    </a:lnTo>
                    <a:lnTo>
                      <a:pt x="1152" y="370"/>
                    </a:lnTo>
                    <a:lnTo>
                      <a:pt x="1141" y="394"/>
                    </a:lnTo>
                    <a:lnTo>
                      <a:pt x="1120" y="411"/>
                    </a:lnTo>
                    <a:lnTo>
                      <a:pt x="1095" y="422"/>
                    </a:lnTo>
                    <a:lnTo>
                      <a:pt x="1068" y="418"/>
                    </a:lnTo>
                    <a:lnTo>
                      <a:pt x="1052" y="409"/>
                    </a:lnTo>
                    <a:lnTo>
                      <a:pt x="1047" y="383"/>
                    </a:lnTo>
                    <a:lnTo>
                      <a:pt x="1036" y="361"/>
                    </a:lnTo>
                    <a:lnTo>
                      <a:pt x="1013" y="348"/>
                    </a:lnTo>
                    <a:lnTo>
                      <a:pt x="1002" y="323"/>
                    </a:lnTo>
                    <a:lnTo>
                      <a:pt x="972" y="320"/>
                    </a:lnTo>
                    <a:lnTo>
                      <a:pt x="940" y="312"/>
                    </a:lnTo>
                    <a:lnTo>
                      <a:pt x="913" y="325"/>
                    </a:lnTo>
                    <a:lnTo>
                      <a:pt x="908" y="346"/>
                    </a:lnTo>
                    <a:lnTo>
                      <a:pt x="936" y="361"/>
                    </a:lnTo>
                    <a:lnTo>
                      <a:pt x="952" y="377"/>
                    </a:lnTo>
                    <a:lnTo>
                      <a:pt x="949" y="398"/>
                    </a:lnTo>
                    <a:lnTo>
                      <a:pt x="936" y="409"/>
                    </a:lnTo>
                    <a:lnTo>
                      <a:pt x="904" y="407"/>
                    </a:lnTo>
                    <a:lnTo>
                      <a:pt x="885" y="429"/>
                    </a:lnTo>
                    <a:lnTo>
                      <a:pt x="858" y="446"/>
                    </a:lnTo>
                    <a:lnTo>
                      <a:pt x="833" y="468"/>
                    </a:lnTo>
                    <a:lnTo>
                      <a:pt x="803" y="466"/>
                    </a:lnTo>
                    <a:lnTo>
                      <a:pt x="783" y="457"/>
                    </a:lnTo>
                    <a:lnTo>
                      <a:pt x="753" y="470"/>
                    </a:lnTo>
                    <a:lnTo>
                      <a:pt x="735" y="494"/>
                    </a:lnTo>
                    <a:lnTo>
                      <a:pt x="705" y="502"/>
                    </a:lnTo>
                    <a:lnTo>
                      <a:pt x="662" y="511"/>
                    </a:lnTo>
                    <a:lnTo>
                      <a:pt x="630" y="524"/>
                    </a:lnTo>
                    <a:lnTo>
                      <a:pt x="598" y="544"/>
                    </a:lnTo>
                    <a:lnTo>
                      <a:pt x="580" y="572"/>
                    </a:lnTo>
                    <a:lnTo>
                      <a:pt x="559" y="593"/>
                    </a:lnTo>
                    <a:lnTo>
                      <a:pt x="534" y="598"/>
                    </a:lnTo>
                    <a:lnTo>
                      <a:pt x="507" y="613"/>
                    </a:lnTo>
                    <a:lnTo>
                      <a:pt x="486" y="637"/>
                    </a:lnTo>
                    <a:lnTo>
                      <a:pt x="456" y="650"/>
                    </a:lnTo>
                    <a:lnTo>
                      <a:pt x="429" y="665"/>
                    </a:lnTo>
                    <a:lnTo>
                      <a:pt x="415" y="691"/>
                    </a:lnTo>
                    <a:lnTo>
                      <a:pt x="402" y="717"/>
                    </a:lnTo>
                    <a:lnTo>
                      <a:pt x="379" y="728"/>
                    </a:lnTo>
                    <a:lnTo>
                      <a:pt x="358" y="721"/>
                    </a:lnTo>
                    <a:lnTo>
                      <a:pt x="333" y="708"/>
                    </a:lnTo>
                    <a:lnTo>
                      <a:pt x="310" y="717"/>
                    </a:lnTo>
                    <a:lnTo>
                      <a:pt x="301" y="736"/>
                    </a:lnTo>
                    <a:lnTo>
                      <a:pt x="276" y="732"/>
                    </a:lnTo>
                    <a:lnTo>
                      <a:pt x="256" y="745"/>
                    </a:lnTo>
                    <a:lnTo>
                      <a:pt x="242" y="769"/>
                    </a:lnTo>
                    <a:lnTo>
                      <a:pt x="224" y="775"/>
                    </a:lnTo>
                    <a:lnTo>
                      <a:pt x="199" y="784"/>
                    </a:lnTo>
                    <a:lnTo>
                      <a:pt x="189" y="810"/>
                    </a:lnTo>
                    <a:lnTo>
                      <a:pt x="196" y="836"/>
                    </a:lnTo>
                    <a:lnTo>
                      <a:pt x="199" y="860"/>
                    </a:lnTo>
                    <a:lnTo>
                      <a:pt x="167" y="856"/>
                    </a:lnTo>
                    <a:lnTo>
                      <a:pt x="139" y="834"/>
                    </a:lnTo>
                    <a:lnTo>
                      <a:pt x="116" y="827"/>
                    </a:lnTo>
                    <a:lnTo>
                      <a:pt x="91" y="810"/>
                    </a:lnTo>
                    <a:lnTo>
                      <a:pt x="66" y="806"/>
                    </a:lnTo>
                    <a:lnTo>
                      <a:pt x="46" y="786"/>
                    </a:lnTo>
                    <a:lnTo>
                      <a:pt x="27" y="760"/>
                    </a:lnTo>
                    <a:lnTo>
                      <a:pt x="7" y="743"/>
                    </a:lnTo>
                    <a:lnTo>
                      <a:pt x="0" y="743"/>
                    </a:lnTo>
                    <a:lnTo>
                      <a:pt x="9" y="702"/>
                    </a:lnTo>
                    <a:lnTo>
                      <a:pt x="7" y="676"/>
                    </a:lnTo>
                    <a:lnTo>
                      <a:pt x="11" y="650"/>
                    </a:lnTo>
                    <a:lnTo>
                      <a:pt x="30" y="632"/>
                    </a:lnTo>
                    <a:lnTo>
                      <a:pt x="66" y="626"/>
                    </a:lnTo>
                    <a:lnTo>
                      <a:pt x="100" y="619"/>
                    </a:lnTo>
                    <a:lnTo>
                      <a:pt x="125" y="602"/>
                    </a:lnTo>
                    <a:lnTo>
                      <a:pt x="141" y="578"/>
                    </a:lnTo>
                    <a:lnTo>
                      <a:pt x="139" y="550"/>
                    </a:lnTo>
                    <a:lnTo>
                      <a:pt x="135" y="531"/>
                    </a:lnTo>
                    <a:lnTo>
                      <a:pt x="130" y="515"/>
                    </a:lnTo>
                    <a:lnTo>
                      <a:pt x="146" y="487"/>
                    </a:lnTo>
                    <a:lnTo>
                      <a:pt x="176" y="485"/>
                    </a:lnTo>
                    <a:lnTo>
                      <a:pt x="201" y="474"/>
                    </a:lnTo>
                    <a:lnTo>
                      <a:pt x="215" y="448"/>
                    </a:lnTo>
                    <a:lnTo>
                      <a:pt x="242" y="435"/>
                    </a:lnTo>
                    <a:lnTo>
                      <a:pt x="260" y="431"/>
                    </a:lnTo>
                    <a:lnTo>
                      <a:pt x="269" y="416"/>
                    </a:lnTo>
                    <a:lnTo>
                      <a:pt x="256" y="392"/>
                    </a:lnTo>
                    <a:lnTo>
                      <a:pt x="231" y="385"/>
                    </a:lnTo>
                    <a:lnTo>
                      <a:pt x="212" y="366"/>
                    </a:lnTo>
                    <a:lnTo>
                      <a:pt x="217" y="348"/>
                    </a:lnTo>
                    <a:lnTo>
                      <a:pt x="199" y="344"/>
                    </a:lnTo>
                    <a:lnTo>
                      <a:pt x="176" y="346"/>
                    </a:lnTo>
                    <a:lnTo>
                      <a:pt x="153" y="364"/>
                    </a:lnTo>
                    <a:lnTo>
                      <a:pt x="164" y="338"/>
                    </a:lnTo>
                    <a:lnTo>
                      <a:pt x="146" y="316"/>
                    </a:lnTo>
                    <a:lnTo>
                      <a:pt x="125" y="288"/>
                    </a:lnTo>
                    <a:lnTo>
                      <a:pt x="105" y="262"/>
                    </a:lnTo>
                    <a:lnTo>
                      <a:pt x="100" y="238"/>
                    </a:lnTo>
                    <a:lnTo>
                      <a:pt x="87" y="225"/>
                    </a:lnTo>
                    <a:lnTo>
                      <a:pt x="89" y="201"/>
                    </a:lnTo>
                    <a:lnTo>
                      <a:pt x="100" y="179"/>
                    </a:lnTo>
                    <a:lnTo>
                      <a:pt x="105" y="147"/>
                    </a:lnTo>
                    <a:lnTo>
                      <a:pt x="128" y="123"/>
                    </a:lnTo>
                    <a:lnTo>
                      <a:pt x="160" y="112"/>
                    </a:lnTo>
                    <a:lnTo>
                      <a:pt x="187" y="95"/>
                    </a:lnTo>
                    <a:lnTo>
                      <a:pt x="224" y="86"/>
                    </a:lnTo>
                    <a:lnTo>
                      <a:pt x="253" y="93"/>
                    </a:lnTo>
                    <a:lnTo>
                      <a:pt x="288" y="84"/>
                    </a:lnTo>
                    <a:lnTo>
                      <a:pt x="304" y="69"/>
                    </a:lnTo>
                    <a:lnTo>
                      <a:pt x="331" y="58"/>
                    </a:lnTo>
                    <a:lnTo>
                      <a:pt x="361" y="62"/>
                    </a:lnTo>
                    <a:lnTo>
                      <a:pt x="383" y="54"/>
                    </a:lnTo>
                    <a:lnTo>
                      <a:pt x="404" y="58"/>
                    </a:lnTo>
                    <a:lnTo>
                      <a:pt x="434" y="78"/>
                    </a:lnTo>
                    <a:lnTo>
                      <a:pt x="456" y="80"/>
                    </a:lnTo>
                    <a:lnTo>
                      <a:pt x="484" y="84"/>
                    </a:lnTo>
                    <a:lnTo>
                      <a:pt x="502" y="65"/>
                    </a:lnTo>
                    <a:lnTo>
                      <a:pt x="520" y="52"/>
                    </a:lnTo>
                    <a:lnTo>
                      <a:pt x="529" y="73"/>
                    </a:lnTo>
                    <a:close/>
                  </a:path>
                </a:pathLst>
              </a:custGeom>
              <a:solidFill>
                <a:srgbClr val="6983A1"/>
              </a:solidFill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196" name="Group 13">
                <a:extLst>
                  <a:ext uri="{FF2B5EF4-FFF2-40B4-BE49-F238E27FC236}">
                    <a16:creationId xmlns:a16="http://schemas.microsoft.com/office/drawing/2014/main" id="{351D12F5-AC1F-47D8-BE8C-218E187C8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7" y="2852"/>
                <a:ext cx="1974" cy="1899"/>
                <a:chOff x="4217" y="2852"/>
                <a:chExt cx="1974" cy="1899"/>
              </a:xfrm>
            </p:grpSpPr>
            <p:sp>
              <p:nvSpPr>
                <p:cNvPr id="7234" name="Freeform 41">
                  <a:extLst>
                    <a:ext uri="{FF2B5EF4-FFF2-40B4-BE49-F238E27FC236}">
                      <a16:creationId xmlns:a16="http://schemas.microsoft.com/office/drawing/2014/main" id="{1F607C72-BEE7-4CA7-A592-EDCAEFCF0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7" y="2852"/>
                  <a:ext cx="1974" cy="1899"/>
                </a:xfrm>
                <a:custGeom>
                  <a:avLst/>
                  <a:gdLst>
                    <a:gd name="T0" fmla="*/ 573 w 1974"/>
                    <a:gd name="T1" fmla="*/ 58 h 1899"/>
                    <a:gd name="T2" fmla="*/ 705 w 1974"/>
                    <a:gd name="T3" fmla="*/ 162 h 1899"/>
                    <a:gd name="T4" fmla="*/ 815 w 1974"/>
                    <a:gd name="T5" fmla="*/ 121 h 1899"/>
                    <a:gd name="T6" fmla="*/ 890 w 1974"/>
                    <a:gd name="T7" fmla="*/ 104 h 1899"/>
                    <a:gd name="T8" fmla="*/ 974 w 1974"/>
                    <a:gd name="T9" fmla="*/ 28 h 1899"/>
                    <a:gd name="T10" fmla="*/ 1054 w 1974"/>
                    <a:gd name="T11" fmla="*/ 82 h 1899"/>
                    <a:gd name="T12" fmla="*/ 1193 w 1974"/>
                    <a:gd name="T13" fmla="*/ 125 h 1899"/>
                    <a:gd name="T14" fmla="*/ 1271 w 1974"/>
                    <a:gd name="T15" fmla="*/ 268 h 1899"/>
                    <a:gd name="T16" fmla="*/ 1387 w 1974"/>
                    <a:gd name="T17" fmla="*/ 346 h 1899"/>
                    <a:gd name="T18" fmla="*/ 1371 w 1974"/>
                    <a:gd name="T19" fmla="*/ 472 h 1899"/>
                    <a:gd name="T20" fmla="*/ 1472 w 1974"/>
                    <a:gd name="T21" fmla="*/ 578 h 1899"/>
                    <a:gd name="T22" fmla="*/ 1574 w 1974"/>
                    <a:gd name="T23" fmla="*/ 684 h 1899"/>
                    <a:gd name="T24" fmla="*/ 1695 w 1974"/>
                    <a:gd name="T25" fmla="*/ 784 h 1899"/>
                    <a:gd name="T26" fmla="*/ 1807 w 1974"/>
                    <a:gd name="T27" fmla="*/ 877 h 1899"/>
                    <a:gd name="T28" fmla="*/ 1953 w 1974"/>
                    <a:gd name="T29" fmla="*/ 987 h 1899"/>
                    <a:gd name="T30" fmla="*/ 1914 w 1974"/>
                    <a:gd name="T31" fmla="*/ 1128 h 1899"/>
                    <a:gd name="T32" fmla="*/ 1803 w 1974"/>
                    <a:gd name="T33" fmla="*/ 1211 h 1899"/>
                    <a:gd name="T34" fmla="*/ 1661 w 1974"/>
                    <a:gd name="T35" fmla="*/ 1321 h 1899"/>
                    <a:gd name="T36" fmla="*/ 1524 w 1974"/>
                    <a:gd name="T37" fmla="*/ 1408 h 1899"/>
                    <a:gd name="T38" fmla="*/ 1631 w 1974"/>
                    <a:gd name="T39" fmla="*/ 1568 h 1899"/>
                    <a:gd name="T40" fmla="*/ 1663 w 1974"/>
                    <a:gd name="T41" fmla="*/ 1698 h 1899"/>
                    <a:gd name="T42" fmla="*/ 1577 w 1974"/>
                    <a:gd name="T43" fmla="*/ 1733 h 1899"/>
                    <a:gd name="T44" fmla="*/ 1440 w 1974"/>
                    <a:gd name="T45" fmla="*/ 1689 h 1899"/>
                    <a:gd name="T46" fmla="*/ 1326 w 1974"/>
                    <a:gd name="T47" fmla="*/ 1618 h 1899"/>
                    <a:gd name="T48" fmla="*/ 1244 w 1974"/>
                    <a:gd name="T49" fmla="*/ 1707 h 1899"/>
                    <a:gd name="T50" fmla="*/ 1095 w 1974"/>
                    <a:gd name="T51" fmla="*/ 1743 h 1899"/>
                    <a:gd name="T52" fmla="*/ 922 w 1974"/>
                    <a:gd name="T53" fmla="*/ 1785 h 1899"/>
                    <a:gd name="T54" fmla="*/ 771 w 1974"/>
                    <a:gd name="T55" fmla="*/ 1767 h 1899"/>
                    <a:gd name="T56" fmla="*/ 611 w 1974"/>
                    <a:gd name="T57" fmla="*/ 1713 h 1899"/>
                    <a:gd name="T58" fmla="*/ 577 w 1974"/>
                    <a:gd name="T59" fmla="*/ 1843 h 1899"/>
                    <a:gd name="T60" fmla="*/ 463 w 1974"/>
                    <a:gd name="T61" fmla="*/ 1843 h 1899"/>
                    <a:gd name="T62" fmla="*/ 374 w 1974"/>
                    <a:gd name="T63" fmla="*/ 1720 h 1899"/>
                    <a:gd name="T64" fmla="*/ 237 w 1974"/>
                    <a:gd name="T65" fmla="*/ 1741 h 1899"/>
                    <a:gd name="T66" fmla="*/ 376 w 1974"/>
                    <a:gd name="T67" fmla="*/ 1654 h 1899"/>
                    <a:gd name="T68" fmla="*/ 461 w 1974"/>
                    <a:gd name="T69" fmla="*/ 1622 h 1899"/>
                    <a:gd name="T70" fmla="*/ 472 w 1974"/>
                    <a:gd name="T71" fmla="*/ 1449 h 1899"/>
                    <a:gd name="T72" fmla="*/ 436 w 1974"/>
                    <a:gd name="T73" fmla="*/ 1271 h 1899"/>
                    <a:gd name="T74" fmla="*/ 557 w 1974"/>
                    <a:gd name="T75" fmla="*/ 1152 h 1899"/>
                    <a:gd name="T76" fmla="*/ 607 w 1974"/>
                    <a:gd name="T77" fmla="*/ 1111 h 1899"/>
                    <a:gd name="T78" fmla="*/ 605 w 1974"/>
                    <a:gd name="T79" fmla="*/ 938 h 1899"/>
                    <a:gd name="T80" fmla="*/ 513 w 1974"/>
                    <a:gd name="T81" fmla="*/ 812 h 1899"/>
                    <a:gd name="T82" fmla="*/ 481 w 1974"/>
                    <a:gd name="T83" fmla="*/ 680 h 1899"/>
                    <a:gd name="T84" fmla="*/ 436 w 1974"/>
                    <a:gd name="T85" fmla="*/ 589 h 1899"/>
                    <a:gd name="T86" fmla="*/ 351 w 1974"/>
                    <a:gd name="T87" fmla="*/ 563 h 1899"/>
                    <a:gd name="T88" fmla="*/ 285 w 1974"/>
                    <a:gd name="T89" fmla="*/ 481 h 1899"/>
                    <a:gd name="T90" fmla="*/ 196 w 1974"/>
                    <a:gd name="T91" fmla="*/ 450 h 1899"/>
                    <a:gd name="T92" fmla="*/ 126 w 1974"/>
                    <a:gd name="T93" fmla="*/ 522 h 1899"/>
                    <a:gd name="T94" fmla="*/ 18 w 1974"/>
                    <a:gd name="T95" fmla="*/ 515 h 1899"/>
                    <a:gd name="T96" fmla="*/ 23 w 1974"/>
                    <a:gd name="T97" fmla="*/ 355 h 1899"/>
                    <a:gd name="T98" fmla="*/ 94 w 1974"/>
                    <a:gd name="T99" fmla="*/ 273 h 1899"/>
                    <a:gd name="T100" fmla="*/ 226 w 1974"/>
                    <a:gd name="T101" fmla="*/ 229 h 1899"/>
                    <a:gd name="T102" fmla="*/ 303 w 1974"/>
                    <a:gd name="T103" fmla="*/ 154 h 1899"/>
                    <a:gd name="T104" fmla="*/ 372 w 1974"/>
                    <a:gd name="T105" fmla="*/ 106 h 1899"/>
                    <a:gd name="T106" fmla="*/ 454 w 1974"/>
                    <a:gd name="T107" fmla="*/ 17 h 189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974"/>
                    <a:gd name="T163" fmla="*/ 0 h 1899"/>
                    <a:gd name="T164" fmla="*/ 1974 w 1974"/>
                    <a:gd name="T165" fmla="*/ 1899 h 189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974" h="1899">
                      <a:moveTo>
                        <a:pt x="454" y="17"/>
                      </a:moveTo>
                      <a:lnTo>
                        <a:pt x="477" y="8"/>
                      </a:lnTo>
                      <a:lnTo>
                        <a:pt x="511" y="0"/>
                      </a:lnTo>
                      <a:lnTo>
                        <a:pt x="541" y="8"/>
                      </a:lnTo>
                      <a:lnTo>
                        <a:pt x="557" y="32"/>
                      </a:lnTo>
                      <a:lnTo>
                        <a:pt x="573" y="58"/>
                      </a:lnTo>
                      <a:lnTo>
                        <a:pt x="600" y="78"/>
                      </a:lnTo>
                      <a:lnTo>
                        <a:pt x="630" y="91"/>
                      </a:lnTo>
                      <a:lnTo>
                        <a:pt x="643" y="112"/>
                      </a:lnTo>
                      <a:lnTo>
                        <a:pt x="650" y="141"/>
                      </a:lnTo>
                      <a:lnTo>
                        <a:pt x="671" y="158"/>
                      </a:lnTo>
                      <a:lnTo>
                        <a:pt x="705" y="162"/>
                      </a:lnTo>
                      <a:lnTo>
                        <a:pt x="721" y="158"/>
                      </a:lnTo>
                      <a:lnTo>
                        <a:pt x="712" y="125"/>
                      </a:lnTo>
                      <a:lnTo>
                        <a:pt x="730" y="106"/>
                      </a:lnTo>
                      <a:lnTo>
                        <a:pt x="755" y="102"/>
                      </a:lnTo>
                      <a:lnTo>
                        <a:pt x="787" y="110"/>
                      </a:lnTo>
                      <a:lnTo>
                        <a:pt x="815" y="121"/>
                      </a:lnTo>
                      <a:lnTo>
                        <a:pt x="835" y="114"/>
                      </a:lnTo>
                      <a:lnTo>
                        <a:pt x="849" y="134"/>
                      </a:lnTo>
                      <a:lnTo>
                        <a:pt x="863" y="147"/>
                      </a:lnTo>
                      <a:lnTo>
                        <a:pt x="885" y="151"/>
                      </a:lnTo>
                      <a:lnTo>
                        <a:pt x="899" y="138"/>
                      </a:lnTo>
                      <a:lnTo>
                        <a:pt x="890" y="104"/>
                      </a:lnTo>
                      <a:lnTo>
                        <a:pt x="878" y="69"/>
                      </a:lnTo>
                      <a:lnTo>
                        <a:pt x="878" y="43"/>
                      </a:lnTo>
                      <a:lnTo>
                        <a:pt x="899" y="17"/>
                      </a:lnTo>
                      <a:lnTo>
                        <a:pt x="924" y="6"/>
                      </a:lnTo>
                      <a:lnTo>
                        <a:pt x="949" y="11"/>
                      </a:lnTo>
                      <a:lnTo>
                        <a:pt x="974" y="28"/>
                      </a:lnTo>
                      <a:lnTo>
                        <a:pt x="979" y="48"/>
                      </a:lnTo>
                      <a:lnTo>
                        <a:pt x="977" y="71"/>
                      </a:lnTo>
                      <a:lnTo>
                        <a:pt x="988" y="91"/>
                      </a:lnTo>
                      <a:lnTo>
                        <a:pt x="1011" y="95"/>
                      </a:lnTo>
                      <a:lnTo>
                        <a:pt x="1034" y="91"/>
                      </a:lnTo>
                      <a:lnTo>
                        <a:pt x="1054" y="82"/>
                      </a:lnTo>
                      <a:lnTo>
                        <a:pt x="1086" y="91"/>
                      </a:lnTo>
                      <a:lnTo>
                        <a:pt x="1113" y="99"/>
                      </a:lnTo>
                      <a:lnTo>
                        <a:pt x="1139" y="86"/>
                      </a:lnTo>
                      <a:lnTo>
                        <a:pt x="1157" y="84"/>
                      </a:lnTo>
                      <a:lnTo>
                        <a:pt x="1175" y="102"/>
                      </a:lnTo>
                      <a:lnTo>
                        <a:pt x="1193" y="125"/>
                      </a:lnTo>
                      <a:lnTo>
                        <a:pt x="1214" y="145"/>
                      </a:lnTo>
                      <a:lnTo>
                        <a:pt x="1241" y="169"/>
                      </a:lnTo>
                      <a:lnTo>
                        <a:pt x="1248" y="195"/>
                      </a:lnTo>
                      <a:lnTo>
                        <a:pt x="1264" y="221"/>
                      </a:lnTo>
                      <a:lnTo>
                        <a:pt x="1278" y="245"/>
                      </a:lnTo>
                      <a:lnTo>
                        <a:pt x="1271" y="268"/>
                      </a:lnTo>
                      <a:lnTo>
                        <a:pt x="1301" y="273"/>
                      </a:lnTo>
                      <a:lnTo>
                        <a:pt x="1319" y="277"/>
                      </a:lnTo>
                      <a:lnTo>
                        <a:pt x="1333" y="299"/>
                      </a:lnTo>
                      <a:lnTo>
                        <a:pt x="1344" y="320"/>
                      </a:lnTo>
                      <a:lnTo>
                        <a:pt x="1369" y="331"/>
                      </a:lnTo>
                      <a:lnTo>
                        <a:pt x="1387" y="346"/>
                      </a:lnTo>
                      <a:lnTo>
                        <a:pt x="1408" y="370"/>
                      </a:lnTo>
                      <a:lnTo>
                        <a:pt x="1412" y="394"/>
                      </a:lnTo>
                      <a:lnTo>
                        <a:pt x="1401" y="416"/>
                      </a:lnTo>
                      <a:lnTo>
                        <a:pt x="1380" y="427"/>
                      </a:lnTo>
                      <a:lnTo>
                        <a:pt x="1369" y="450"/>
                      </a:lnTo>
                      <a:lnTo>
                        <a:pt x="1371" y="472"/>
                      </a:lnTo>
                      <a:lnTo>
                        <a:pt x="1390" y="487"/>
                      </a:lnTo>
                      <a:lnTo>
                        <a:pt x="1412" y="507"/>
                      </a:lnTo>
                      <a:lnTo>
                        <a:pt x="1415" y="535"/>
                      </a:lnTo>
                      <a:lnTo>
                        <a:pt x="1424" y="556"/>
                      </a:lnTo>
                      <a:lnTo>
                        <a:pt x="1449" y="567"/>
                      </a:lnTo>
                      <a:lnTo>
                        <a:pt x="1472" y="578"/>
                      </a:lnTo>
                      <a:lnTo>
                        <a:pt x="1490" y="602"/>
                      </a:lnTo>
                      <a:lnTo>
                        <a:pt x="1497" y="626"/>
                      </a:lnTo>
                      <a:lnTo>
                        <a:pt x="1506" y="645"/>
                      </a:lnTo>
                      <a:lnTo>
                        <a:pt x="1536" y="660"/>
                      </a:lnTo>
                      <a:lnTo>
                        <a:pt x="1561" y="665"/>
                      </a:lnTo>
                      <a:lnTo>
                        <a:pt x="1574" y="684"/>
                      </a:lnTo>
                      <a:lnTo>
                        <a:pt x="1602" y="676"/>
                      </a:lnTo>
                      <a:lnTo>
                        <a:pt x="1629" y="686"/>
                      </a:lnTo>
                      <a:lnTo>
                        <a:pt x="1652" y="704"/>
                      </a:lnTo>
                      <a:lnTo>
                        <a:pt x="1663" y="732"/>
                      </a:lnTo>
                      <a:lnTo>
                        <a:pt x="1682" y="758"/>
                      </a:lnTo>
                      <a:lnTo>
                        <a:pt x="1695" y="784"/>
                      </a:lnTo>
                      <a:lnTo>
                        <a:pt x="1714" y="806"/>
                      </a:lnTo>
                      <a:lnTo>
                        <a:pt x="1734" y="814"/>
                      </a:lnTo>
                      <a:lnTo>
                        <a:pt x="1759" y="814"/>
                      </a:lnTo>
                      <a:lnTo>
                        <a:pt x="1784" y="821"/>
                      </a:lnTo>
                      <a:lnTo>
                        <a:pt x="1796" y="844"/>
                      </a:lnTo>
                      <a:lnTo>
                        <a:pt x="1807" y="877"/>
                      </a:lnTo>
                      <a:lnTo>
                        <a:pt x="1832" y="899"/>
                      </a:lnTo>
                      <a:lnTo>
                        <a:pt x="1864" y="903"/>
                      </a:lnTo>
                      <a:lnTo>
                        <a:pt x="1891" y="922"/>
                      </a:lnTo>
                      <a:lnTo>
                        <a:pt x="1903" y="953"/>
                      </a:lnTo>
                      <a:lnTo>
                        <a:pt x="1923" y="977"/>
                      </a:lnTo>
                      <a:lnTo>
                        <a:pt x="1953" y="987"/>
                      </a:lnTo>
                      <a:lnTo>
                        <a:pt x="1974" y="1020"/>
                      </a:lnTo>
                      <a:lnTo>
                        <a:pt x="1969" y="1052"/>
                      </a:lnTo>
                      <a:lnTo>
                        <a:pt x="1962" y="1089"/>
                      </a:lnTo>
                      <a:lnTo>
                        <a:pt x="1946" y="1120"/>
                      </a:lnTo>
                      <a:lnTo>
                        <a:pt x="1940" y="1148"/>
                      </a:lnTo>
                      <a:lnTo>
                        <a:pt x="1914" y="1128"/>
                      </a:lnTo>
                      <a:lnTo>
                        <a:pt x="1889" y="1120"/>
                      </a:lnTo>
                      <a:lnTo>
                        <a:pt x="1871" y="1135"/>
                      </a:lnTo>
                      <a:lnTo>
                        <a:pt x="1857" y="1154"/>
                      </a:lnTo>
                      <a:lnTo>
                        <a:pt x="1830" y="1148"/>
                      </a:lnTo>
                      <a:lnTo>
                        <a:pt x="1814" y="1174"/>
                      </a:lnTo>
                      <a:lnTo>
                        <a:pt x="1803" y="1211"/>
                      </a:lnTo>
                      <a:lnTo>
                        <a:pt x="1791" y="1245"/>
                      </a:lnTo>
                      <a:lnTo>
                        <a:pt x="1775" y="1273"/>
                      </a:lnTo>
                      <a:lnTo>
                        <a:pt x="1752" y="1293"/>
                      </a:lnTo>
                      <a:lnTo>
                        <a:pt x="1718" y="1301"/>
                      </a:lnTo>
                      <a:lnTo>
                        <a:pt x="1686" y="1306"/>
                      </a:lnTo>
                      <a:lnTo>
                        <a:pt x="1661" y="1321"/>
                      </a:lnTo>
                      <a:lnTo>
                        <a:pt x="1636" y="1334"/>
                      </a:lnTo>
                      <a:lnTo>
                        <a:pt x="1604" y="1330"/>
                      </a:lnTo>
                      <a:lnTo>
                        <a:pt x="1581" y="1343"/>
                      </a:lnTo>
                      <a:lnTo>
                        <a:pt x="1563" y="1366"/>
                      </a:lnTo>
                      <a:lnTo>
                        <a:pt x="1540" y="1384"/>
                      </a:lnTo>
                      <a:lnTo>
                        <a:pt x="1524" y="1408"/>
                      </a:lnTo>
                      <a:lnTo>
                        <a:pt x="1522" y="1434"/>
                      </a:lnTo>
                      <a:lnTo>
                        <a:pt x="1538" y="1462"/>
                      </a:lnTo>
                      <a:lnTo>
                        <a:pt x="1563" y="1488"/>
                      </a:lnTo>
                      <a:lnTo>
                        <a:pt x="1586" y="1516"/>
                      </a:lnTo>
                      <a:lnTo>
                        <a:pt x="1613" y="1540"/>
                      </a:lnTo>
                      <a:lnTo>
                        <a:pt x="1631" y="1568"/>
                      </a:lnTo>
                      <a:lnTo>
                        <a:pt x="1627" y="1598"/>
                      </a:lnTo>
                      <a:lnTo>
                        <a:pt x="1615" y="1626"/>
                      </a:lnTo>
                      <a:lnTo>
                        <a:pt x="1611" y="1646"/>
                      </a:lnTo>
                      <a:lnTo>
                        <a:pt x="1627" y="1661"/>
                      </a:lnTo>
                      <a:lnTo>
                        <a:pt x="1650" y="1672"/>
                      </a:lnTo>
                      <a:lnTo>
                        <a:pt x="1663" y="1698"/>
                      </a:lnTo>
                      <a:lnTo>
                        <a:pt x="1668" y="1733"/>
                      </a:lnTo>
                      <a:lnTo>
                        <a:pt x="1656" y="1761"/>
                      </a:lnTo>
                      <a:lnTo>
                        <a:pt x="1638" y="1769"/>
                      </a:lnTo>
                      <a:lnTo>
                        <a:pt x="1613" y="1761"/>
                      </a:lnTo>
                      <a:lnTo>
                        <a:pt x="1588" y="1750"/>
                      </a:lnTo>
                      <a:lnTo>
                        <a:pt x="1577" y="1733"/>
                      </a:lnTo>
                      <a:lnTo>
                        <a:pt x="1568" y="1707"/>
                      </a:lnTo>
                      <a:lnTo>
                        <a:pt x="1542" y="1689"/>
                      </a:lnTo>
                      <a:lnTo>
                        <a:pt x="1513" y="1687"/>
                      </a:lnTo>
                      <a:lnTo>
                        <a:pt x="1488" y="1696"/>
                      </a:lnTo>
                      <a:lnTo>
                        <a:pt x="1463" y="1709"/>
                      </a:lnTo>
                      <a:lnTo>
                        <a:pt x="1440" y="1689"/>
                      </a:lnTo>
                      <a:lnTo>
                        <a:pt x="1421" y="1674"/>
                      </a:lnTo>
                      <a:lnTo>
                        <a:pt x="1396" y="1676"/>
                      </a:lnTo>
                      <a:lnTo>
                        <a:pt x="1369" y="1674"/>
                      </a:lnTo>
                      <a:lnTo>
                        <a:pt x="1348" y="1661"/>
                      </a:lnTo>
                      <a:lnTo>
                        <a:pt x="1335" y="1637"/>
                      </a:lnTo>
                      <a:lnTo>
                        <a:pt x="1326" y="1618"/>
                      </a:lnTo>
                      <a:lnTo>
                        <a:pt x="1310" y="1631"/>
                      </a:lnTo>
                      <a:lnTo>
                        <a:pt x="1296" y="1646"/>
                      </a:lnTo>
                      <a:lnTo>
                        <a:pt x="1289" y="1665"/>
                      </a:lnTo>
                      <a:lnTo>
                        <a:pt x="1282" y="1687"/>
                      </a:lnTo>
                      <a:lnTo>
                        <a:pt x="1266" y="1698"/>
                      </a:lnTo>
                      <a:lnTo>
                        <a:pt x="1244" y="1707"/>
                      </a:lnTo>
                      <a:lnTo>
                        <a:pt x="1223" y="1720"/>
                      </a:lnTo>
                      <a:lnTo>
                        <a:pt x="1207" y="1737"/>
                      </a:lnTo>
                      <a:lnTo>
                        <a:pt x="1177" y="1741"/>
                      </a:lnTo>
                      <a:lnTo>
                        <a:pt x="1145" y="1733"/>
                      </a:lnTo>
                      <a:lnTo>
                        <a:pt x="1113" y="1735"/>
                      </a:lnTo>
                      <a:lnTo>
                        <a:pt x="1095" y="1743"/>
                      </a:lnTo>
                      <a:lnTo>
                        <a:pt x="1072" y="1756"/>
                      </a:lnTo>
                      <a:lnTo>
                        <a:pt x="1052" y="1778"/>
                      </a:lnTo>
                      <a:lnTo>
                        <a:pt x="1031" y="1791"/>
                      </a:lnTo>
                      <a:lnTo>
                        <a:pt x="988" y="1797"/>
                      </a:lnTo>
                      <a:lnTo>
                        <a:pt x="954" y="1795"/>
                      </a:lnTo>
                      <a:lnTo>
                        <a:pt x="922" y="1785"/>
                      </a:lnTo>
                      <a:lnTo>
                        <a:pt x="885" y="1795"/>
                      </a:lnTo>
                      <a:lnTo>
                        <a:pt x="858" y="1808"/>
                      </a:lnTo>
                      <a:lnTo>
                        <a:pt x="835" y="1815"/>
                      </a:lnTo>
                      <a:lnTo>
                        <a:pt x="821" y="1793"/>
                      </a:lnTo>
                      <a:lnTo>
                        <a:pt x="805" y="1771"/>
                      </a:lnTo>
                      <a:lnTo>
                        <a:pt x="771" y="1767"/>
                      </a:lnTo>
                      <a:lnTo>
                        <a:pt x="730" y="1756"/>
                      </a:lnTo>
                      <a:lnTo>
                        <a:pt x="694" y="1748"/>
                      </a:lnTo>
                      <a:lnTo>
                        <a:pt x="666" y="1750"/>
                      </a:lnTo>
                      <a:lnTo>
                        <a:pt x="641" y="1745"/>
                      </a:lnTo>
                      <a:lnTo>
                        <a:pt x="632" y="1724"/>
                      </a:lnTo>
                      <a:lnTo>
                        <a:pt x="611" y="1713"/>
                      </a:lnTo>
                      <a:lnTo>
                        <a:pt x="593" y="1722"/>
                      </a:lnTo>
                      <a:lnTo>
                        <a:pt x="591" y="1743"/>
                      </a:lnTo>
                      <a:lnTo>
                        <a:pt x="596" y="1761"/>
                      </a:lnTo>
                      <a:lnTo>
                        <a:pt x="607" y="1789"/>
                      </a:lnTo>
                      <a:lnTo>
                        <a:pt x="600" y="1815"/>
                      </a:lnTo>
                      <a:lnTo>
                        <a:pt x="577" y="1843"/>
                      </a:lnTo>
                      <a:lnTo>
                        <a:pt x="550" y="1867"/>
                      </a:lnTo>
                      <a:lnTo>
                        <a:pt x="529" y="1893"/>
                      </a:lnTo>
                      <a:lnTo>
                        <a:pt x="511" y="1899"/>
                      </a:lnTo>
                      <a:lnTo>
                        <a:pt x="502" y="1878"/>
                      </a:lnTo>
                      <a:lnTo>
                        <a:pt x="488" y="1856"/>
                      </a:lnTo>
                      <a:lnTo>
                        <a:pt x="463" y="1843"/>
                      </a:lnTo>
                      <a:lnTo>
                        <a:pt x="461" y="1815"/>
                      </a:lnTo>
                      <a:lnTo>
                        <a:pt x="447" y="1789"/>
                      </a:lnTo>
                      <a:lnTo>
                        <a:pt x="429" y="1767"/>
                      </a:lnTo>
                      <a:lnTo>
                        <a:pt x="404" y="1754"/>
                      </a:lnTo>
                      <a:lnTo>
                        <a:pt x="390" y="1735"/>
                      </a:lnTo>
                      <a:lnTo>
                        <a:pt x="374" y="1720"/>
                      </a:lnTo>
                      <a:lnTo>
                        <a:pt x="342" y="1724"/>
                      </a:lnTo>
                      <a:lnTo>
                        <a:pt x="310" y="1737"/>
                      </a:lnTo>
                      <a:lnTo>
                        <a:pt x="278" y="1754"/>
                      </a:lnTo>
                      <a:lnTo>
                        <a:pt x="246" y="1761"/>
                      </a:lnTo>
                      <a:lnTo>
                        <a:pt x="219" y="1754"/>
                      </a:lnTo>
                      <a:lnTo>
                        <a:pt x="237" y="1741"/>
                      </a:lnTo>
                      <a:lnTo>
                        <a:pt x="260" y="1726"/>
                      </a:lnTo>
                      <a:lnTo>
                        <a:pt x="288" y="1709"/>
                      </a:lnTo>
                      <a:lnTo>
                        <a:pt x="317" y="1694"/>
                      </a:lnTo>
                      <a:lnTo>
                        <a:pt x="338" y="1678"/>
                      </a:lnTo>
                      <a:lnTo>
                        <a:pt x="354" y="1663"/>
                      </a:lnTo>
                      <a:lnTo>
                        <a:pt x="376" y="1654"/>
                      </a:lnTo>
                      <a:lnTo>
                        <a:pt x="390" y="1676"/>
                      </a:lnTo>
                      <a:lnTo>
                        <a:pt x="422" y="1670"/>
                      </a:lnTo>
                      <a:lnTo>
                        <a:pt x="447" y="1676"/>
                      </a:lnTo>
                      <a:lnTo>
                        <a:pt x="461" y="1659"/>
                      </a:lnTo>
                      <a:lnTo>
                        <a:pt x="447" y="1639"/>
                      </a:lnTo>
                      <a:lnTo>
                        <a:pt x="461" y="1622"/>
                      </a:lnTo>
                      <a:lnTo>
                        <a:pt x="452" y="1600"/>
                      </a:lnTo>
                      <a:lnTo>
                        <a:pt x="450" y="1574"/>
                      </a:lnTo>
                      <a:lnTo>
                        <a:pt x="461" y="1542"/>
                      </a:lnTo>
                      <a:lnTo>
                        <a:pt x="454" y="1512"/>
                      </a:lnTo>
                      <a:lnTo>
                        <a:pt x="463" y="1481"/>
                      </a:lnTo>
                      <a:lnTo>
                        <a:pt x="472" y="1449"/>
                      </a:lnTo>
                      <a:lnTo>
                        <a:pt x="463" y="1416"/>
                      </a:lnTo>
                      <a:lnTo>
                        <a:pt x="456" y="1386"/>
                      </a:lnTo>
                      <a:lnTo>
                        <a:pt x="452" y="1345"/>
                      </a:lnTo>
                      <a:lnTo>
                        <a:pt x="440" y="1314"/>
                      </a:lnTo>
                      <a:lnTo>
                        <a:pt x="431" y="1293"/>
                      </a:lnTo>
                      <a:lnTo>
                        <a:pt x="436" y="1271"/>
                      </a:lnTo>
                      <a:lnTo>
                        <a:pt x="454" y="1254"/>
                      </a:lnTo>
                      <a:lnTo>
                        <a:pt x="479" y="1237"/>
                      </a:lnTo>
                      <a:lnTo>
                        <a:pt x="488" y="1211"/>
                      </a:lnTo>
                      <a:lnTo>
                        <a:pt x="511" y="1191"/>
                      </a:lnTo>
                      <a:lnTo>
                        <a:pt x="543" y="1176"/>
                      </a:lnTo>
                      <a:lnTo>
                        <a:pt x="557" y="1152"/>
                      </a:lnTo>
                      <a:lnTo>
                        <a:pt x="552" y="1128"/>
                      </a:lnTo>
                      <a:lnTo>
                        <a:pt x="532" y="1107"/>
                      </a:lnTo>
                      <a:lnTo>
                        <a:pt x="543" y="1087"/>
                      </a:lnTo>
                      <a:lnTo>
                        <a:pt x="568" y="1091"/>
                      </a:lnTo>
                      <a:lnTo>
                        <a:pt x="582" y="1111"/>
                      </a:lnTo>
                      <a:lnTo>
                        <a:pt x="607" y="1111"/>
                      </a:lnTo>
                      <a:lnTo>
                        <a:pt x="616" y="1091"/>
                      </a:lnTo>
                      <a:lnTo>
                        <a:pt x="596" y="1072"/>
                      </a:lnTo>
                      <a:lnTo>
                        <a:pt x="593" y="1048"/>
                      </a:lnTo>
                      <a:lnTo>
                        <a:pt x="605" y="1016"/>
                      </a:lnTo>
                      <a:lnTo>
                        <a:pt x="616" y="972"/>
                      </a:lnTo>
                      <a:lnTo>
                        <a:pt x="605" y="938"/>
                      </a:lnTo>
                      <a:lnTo>
                        <a:pt x="586" y="912"/>
                      </a:lnTo>
                      <a:lnTo>
                        <a:pt x="564" y="896"/>
                      </a:lnTo>
                      <a:lnTo>
                        <a:pt x="550" y="875"/>
                      </a:lnTo>
                      <a:lnTo>
                        <a:pt x="541" y="849"/>
                      </a:lnTo>
                      <a:lnTo>
                        <a:pt x="532" y="827"/>
                      </a:lnTo>
                      <a:lnTo>
                        <a:pt x="513" y="812"/>
                      </a:lnTo>
                      <a:lnTo>
                        <a:pt x="491" y="801"/>
                      </a:lnTo>
                      <a:lnTo>
                        <a:pt x="468" y="784"/>
                      </a:lnTo>
                      <a:lnTo>
                        <a:pt x="454" y="762"/>
                      </a:lnTo>
                      <a:lnTo>
                        <a:pt x="456" y="732"/>
                      </a:lnTo>
                      <a:lnTo>
                        <a:pt x="477" y="706"/>
                      </a:lnTo>
                      <a:lnTo>
                        <a:pt x="481" y="680"/>
                      </a:lnTo>
                      <a:lnTo>
                        <a:pt x="472" y="654"/>
                      </a:lnTo>
                      <a:lnTo>
                        <a:pt x="477" y="630"/>
                      </a:lnTo>
                      <a:lnTo>
                        <a:pt x="486" y="595"/>
                      </a:lnTo>
                      <a:lnTo>
                        <a:pt x="477" y="572"/>
                      </a:lnTo>
                      <a:lnTo>
                        <a:pt x="454" y="574"/>
                      </a:lnTo>
                      <a:lnTo>
                        <a:pt x="436" y="589"/>
                      </a:lnTo>
                      <a:lnTo>
                        <a:pt x="422" y="613"/>
                      </a:lnTo>
                      <a:lnTo>
                        <a:pt x="399" y="621"/>
                      </a:lnTo>
                      <a:lnTo>
                        <a:pt x="388" y="602"/>
                      </a:lnTo>
                      <a:lnTo>
                        <a:pt x="379" y="582"/>
                      </a:lnTo>
                      <a:lnTo>
                        <a:pt x="363" y="578"/>
                      </a:lnTo>
                      <a:lnTo>
                        <a:pt x="351" y="563"/>
                      </a:lnTo>
                      <a:lnTo>
                        <a:pt x="342" y="546"/>
                      </a:lnTo>
                      <a:lnTo>
                        <a:pt x="354" y="517"/>
                      </a:lnTo>
                      <a:lnTo>
                        <a:pt x="347" y="502"/>
                      </a:lnTo>
                      <a:lnTo>
                        <a:pt x="317" y="511"/>
                      </a:lnTo>
                      <a:lnTo>
                        <a:pt x="292" y="502"/>
                      </a:lnTo>
                      <a:lnTo>
                        <a:pt x="285" y="481"/>
                      </a:lnTo>
                      <a:lnTo>
                        <a:pt x="283" y="453"/>
                      </a:lnTo>
                      <a:lnTo>
                        <a:pt x="262" y="444"/>
                      </a:lnTo>
                      <a:lnTo>
                        <a:pt x="244" y="457"/>
                      </a:lnTo>
                      <a:lnTo>
                        <a:pt x="226" y="476"/>
                      </a:lnTo>
                      <a:lnTo>
                        <a:pt x="212" y="465"/>
                      </a:lnTo>
                      <a:lnTo>
                        <a:pt x="196" y="450"/>
                      </a:lnTo>
                      <a:lnTo>
                        <a:pt x="173" y="455"/>
                      </a:lnTo>
                      <a:lnTo>
                        <a:pt x="158" y="470"/>
                      </a:lnTo>
                      <a:lnTo>
                        <a:pt x="164" y="498"/>
                      </a:lnTo>
                      <a:lnTo>
                        <a:pt x="162" y="517"/>
                      </a:lnTo>
                      <a:lnTo>
                        <a:pt x="148" y="530"/>
                      </a:lnTo>
                      <a:lnTo>
                        <a:pt x="126" y="522"/>
                      </a:lnTo>
                      <a:lnTo>
                        <a:pt x="114" y="546"/>
                      </a:lnTo>
                      <a:lnTo>
                        <a:pt x="98" y="569"/>
                      </a:lnTo>
                      <a:lnTo>
                        <a:pt x="73" y="582"/>
                      </a:lnTo>
                      <a:lnTo>
                        <a:pt x="46" y="572"/>
                      </a:lnTo>
                      <a:lnTo>
                        <a:pt x="21" y="548"/>
                      </a:lnTo>
                      <a:lnTo>
                        <a:pt x="18" y="515"/>
                      </a:lnTo>
                      <a:lnTo>
                        <a:pt x="30" y="489"/>
                      </a:lnTo>
                      <a:lnTo>
                        <a:pt x="23" y="459"/>
                      </a:lnTo>
                      <a:lnTo>
                        <a:pt x="11" y="433"/>
                      </a:lnTo>
                      <a:lnTo>
                        <a:pt x="0" y="398"/>
                      </a:lnTo>
                      <a:lnTo>
                        <a:pt x="7" y="374"/>
                      </a:lnTo>
                      <a:lnTo>
                        <a:pt x="23" y="355"/>
                      </a:lnTo>
                      <a:lnTo>
                        <a:pt x="36" y="327"/>
                      </a:lnTo>
                      <a:lnTo>
                        <a:pt x="32" y="303"/>
                      </a:lnTo>
                      <a:lnTo>
                        <a:pt x="30" y="275"/>
                      </a:lnTo>
                      <a:lnTo>
                        <a:pt x="48" y="262"/>
                      </a:lnTo>
                      <a:lnTo>
                        <a:pt x="71" y="257"/>
                      </a:lnTo>
                      <a:lnTo>
                        <a:pt x="94" y="273"/>
                      </a:lnTo>
                      <a:lnTo>
                        <a:pt x="110" y="253"/>
                      </a:lnTo>
                      <a:lnTo>
                        <a:pt x="135" y="245"/>
                      </a:lnTo>
                      <a:lnTo>
                        <a:pt x="162" y="251"/>
                      </a:lnTo>
                      <a:lnTo>
                        <a:pt x="189" y="257"/>
                      </a:lnTo>
                      <a:lnTo>
                        <a:pt x="215" y="251"/>
                      </a:lnTo>
                      <a:lnTo>
                        <a:pt x="226" y="229"/>
                      </a:lnTo>
                      <a:lnTo>
                        <a:pt x="228" y="205"/>
                      </a:lnTo>
                      <a:lnTo>
                        <a:pt x="244" y="190"/>
                      </a:lnTo>
                      <a:lnTo>
                        <a:pt x="265" y="193"/>
                      </a:lnTo>
                      <a:lnTo>
                        <a:pt x="285" y="190"/>
                      </a:lnTo>
                      <a:lnTo>
                        <a:pt x="290" y="171"/>
                      </a:lnTo>
                      <a:lnTo>
                        <a:pt x="303" y="154"/>
                      </a:lnTo>
                      <a:lnTo>
                        <a:pt x="324" y="147"/>
                      </a:lnTo>
                      <a:lnTo>
                        <a:pt x="333" y="125"/>
                      </a:lnTo>
                      <a:lnTo>
                        <a:pt x="324" y="110"/>
                      </a:lnTo>
                      <a:lnTo>
                        <a:pt x="326" y="91"/>
                      </a:lnTo>
                      <a:lnTo>
                        <a:pt x="349" y="88"/>
                      </a:lnTo>
                      <a:lnTo>
                        <a:pt x="372" y="106"/>
                      </a:lnTo>
                      <a:lnTo>
                        <a:pt x="397" y="112"/>
                      </a:lnTo>
                      <a:lnTo>
                        <a:pt x="411" y="91"/>
                      </a:lnTo>
                      <a:lnTo>
                        <a:pt x="418" y="71"/>
                      </a:lnTo>
                      <a:lnTo>
                        <a:pt x="436" y="60"/>
                      </a:lnTo>
                      <a:lnTo>
                        <a:pt x="452" y="39"/>
                      </a:lnTo>
                      <a:lnTo>
                        <a:pt x="454" y="17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5" name="Freeform 42">
                  <a:extLst>
                    <a:ext uri="{FF2B5EF4-FFF2-40B4-BE49-F238E27FC236}">
                      <a16:creationId xmlns:a16="http://schemas.microsoft.com/office/drawing/2014/main" id="{4FFF8370-12AB-418E-A5E7-94D82BAE3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7" y="2852"/>
                  <a:ext cx="1974" cy="1899"/>
                </a:xfrm>
                <a:custGeom>
                  <a:avLst/>
                  <a:gdLst>
                    <a:gd name="T0" fmla="*/ 573 w 1974"/>
                    <a:gd name="T1" fmla="*/ 58 h 1899"/>
                    <a:gd name="T2" fmla="*/ 705 w 1974"/>
                    <a:gd name="T3" fmla="*/ 162 h 1899"/>
                    <a:gd name="T4" fmla="*/ 815 w 1974"/>
                    <a:gd name="T5" fmla="*/ 121 h 1899"/>
                    <a:gd name="T6" fmla="*/ 890 w 1974"/>
                    <a:gd name="T7" fmla="*/ 104 h 1899"/>
                    <a:gd name="T8" fmla="*/ 974 w 1974"/>
                    <a:gd name="T9" fmla="*/ 28 h 1899"/>
                    <a:gd name="T10" fmla="*/ 1054 w 1974"/>
                    <a:gd name="T11" fmla="*/ 82 h 1899"/>
                    <a:gd name="T12" fmla="*/ 1193 w 1974"/>
                    <a:gd name="T13" fmla="*/ 125 h 1899"/>
                    <a:gd name="T14" fmla="*/ 1271 w 1974"/>
                    <a:gd name="T15" fmla="*/ 268 h 1899"/>
                    <a:gd name="T16" fmla="*/ 1387 w 1974"/>
                    <a:gd name="T17" fmla="*/ 346 h 1899"/>
                    <a:gd name="T18" fmla="*/ 1371 w 1974"/>
                    <a:gd name="T19" fmla="*/ 472 h 1899"/>
                    <a:gd name="T20" fmla="*/ 1472 w 1974"/>
                    <a:gd name="T21" fmla="*/ 578 h 1899"/>
                    <a:gd name="T22" fmla="*/ 1574 w 1974"/>
                    <a:gd name="T23" fmla="*/ 684 h 1899"/>
                    <a:gd name="T24" fmla="*/ 1695 w 1974"/>
                    <a:gd name="T25" fmla="*/ 784 h 1899"/>
                    <a:gd name="T26" fmla="*/ 1807 w 1974"/>
                    <a:gd name="T27" fmla="*/ 877 h 1899"/>
                    <a:gd name="T28" fmla="*/ 1953 w 1974"/>
                    <a:gd name="T29" fmla="*/ 987 h 1899"/>
                    <a:gd name="T30" fmla="*/ 1914 w 1974"/>
                    <a:gd name="T31" fmla="*/ 1128 h 1899"/>
                    <a:gd name="T32" fmla="*/ 1803 w 1974"/>
                    <a:gd name="T33" fmla="*/ 1211 h 1899"/>
                    <a:gd name="T34" fmla="*/ 1661 w 1974"/>
                    <a:gd name="T35" fmla="*/ 1321 h 1899"/>
                    <a:gd name="T36" fmla="*/ 1524 w 1974"/>
                    <a:gd name="T37" fmla="*/ 1408 h 1899"/>
                    <a:gd name="T38" fmla="*/ 1631 w 1974"/>
                    <a:gd name="T39" fmla="*/ 1568 h 1899"/>
                    <a:gd name="T40" fmla="*/ 1663 w 1974"/>
                    <a:gd name="T41" fmla="*/ 1698 h 1899"/>
                    <a:gd name="T42" fmla="*/ 1577 w 1974"/>
                    <a:gd name="T43" fmla="*/ 1733 h 1899"/>
                    <a:gd name="T44" fmla="*/ 1440 w 1974"/>
                    <a:gd name="T45" fmla="*/ 1689 h 1899"/>
                    <a:gd name="T46" fmla="*/ 1326 w 1974"/>
                    <a:gd name="T47" fmla="*/ 1618 h 1899"/>
                    <a:gd name="T48" fmla="*/ 1244 w 1974"/>
                    <a:gd name="T49" fmla="*/ 1707 h 1899"/>
                    <a:gd name="T50" fmla="*/ 1095 w 1974"/>
                    <a:gd name="T51" fmla="*/ 1743 h 1899"/>
                    <a:gd name="T52" fmla="*/ 922 w 1974"/>
                    <a:gd name="T53" fmla="*/ 1785 h 1899"/>
                    <a:gd name="T54" fmla="*/ 771 w 1974"/>
                    <a:gd name="T55" fmla="*/ 1767 h 1899"/>
                    <a:gd name="T56" fmla="*/ 611 w 1974"/>
                    <a:gd name="T57" fmla="*/ 1713 h 1899"/>
                    <a:gd name="T58" fmla="*/ 577 w 1974"/>
                    <a:gd name="T59" fmla="*/ 1843 h 1899"/>
                    <a:gd name="T60" fmla="*/ 463 w 1974"/>
                    <a:gd name="T61" fmla="*/ 1843 h 1899"/>
                    <a:gd name="T62" fmla="*/ 374 w 1974"/>
                    <a:gd name="T63" fmla="*/ 1720 h 1899"/>
                    <a:gd name="T64" fmla="*/ 237 w 1974"/>
                    <a:gd name="T65" fmla="*/ 1741 h 1899"/>
                    <a:gd name="T66" fmla="*/ 376 w 1974"/>
                    <a:gd name="T67" fmla="*/ 1654 h 1899"/>
                    <a:gd name="T68" fmla="*/ 461 w 1974"/>
                    <a:gd name="T69" fmla="*/ 1622 h 1899"/>
                    <a:gd name="T70" fmla="*/ 472 w 1974"/>
                    <a:gd name="T71" fmla="*/ 1449 h 1899"/>
                    <a:gd name="T72" fmla="*/ 436 w 1974"/>
                    <a:gd name="T73" fmla="*/ 1271 h 1899"/>
                    <a:gd name="T74" fmla="*/ 557 w 1974"/>
                    <a:gd name="T75" fmla="*/ 1152 h 1899"/>
                    <a:gd name="T76" fmla="*/ 607 w 1974"/>
                    <a:gd name="T77" fmla="*/ 1111 h 1899"/>
                    <a:gd name="T78" fmla="*/ 605 w 1974"/>
                    <a:gd name="T79" fmla="*/ 938 h 1899"/>
                    <a:gd name="T80" fmla="*/ 513 w 1974"/>
                    <a:gd name="T81" fmla="*/ 812 h 1899"/>
                    <a:gd name="T82" fmla="*/ 481 w 1974"/>
                    <a:gd name="T83" fmla="*/ 680 h 1899"/>
                    <a:gd name="T84" fmla="*/ 436 w 1974"/>
                    <a:gd name="T85" fmla="*/ 589 h 1899"/>
                    <a:gd name="T86" fmla="*/ 351 w 1974"/>
                    <a:gd name="T87" fmla="*/ 563 h 1899"/>
                    <a:gd name="T88" fmla="*/ 285 w 1974"/>
                    <a:gd name="T89" fmla="*/ 481 h 1899"/>
                    <a:gd name="T90" fmla="*/ 196 w 1974"/>
                    <a:gd name="T91" fmla="*/ 450 h 1899"/>
                    <a:gd name="T92" fmla="*/ 126 w 1974"/>
                    <a:gd name="T93" fmla="*/ 522 h 1899"/>
                    <a:gd name="T94" fmla="*/ 18 w 1974"/>
                    <a:gd name="T95" fmla="*/ 515 h 1899"/>
                    <a:gd name="T96" fmla="*/ 23 w 1974"/>
                    <a:gd name="T97" fmla="*/ 355 h 1899"/>
                    <a:gd name="T98" fmla="*/ 94 w 1974"/>
                    <a:gd name="T99" fmla="*/ 273 h 1899"/>
                    <a:gd name="T100" fmla="*/ 226 w 1974"/>
                    <a:gd name="T101" fmla="*/ 229 h 1899"/>
                    <a:gd name="T102" fmla="*/ 303 w 1974"/>
                    <a:gd name="T103" fmla="*/ 154 h 1899"/>
                    <a:gd name="T104" fmla="*/ 372 w 1974"/>
                    <a:gd name="T105" fmla="*/ 106 h 1899"/>
                    <a:gd name="T106" fmla="*/ 454 w 1974"/>
                    <a:gd name="T107" fmla="*/ 17 h 189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974"/>
                    <a:gd name="T163" fmla="*/ 0 h 1899"/>
                    <a:gd name="T164" fmla="*/ 1974 w 1974"/>
                    <a:gd name="T165" fmla="*/ 1899 h 189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974" h="1899">
                      <a:moveTo>
                        <a:pt x="454" y="17"/>
                      </a:moveTo>
                      <a:lnTo>
                        <a:pt x="477" y="8"/>
                      </a:lnTo>
                      <a:lnTo>
                        <a:pt x="511" y="0"/>
                      </a:lnTo>
                      <a:lnTo>
                        <a:pt x="541" y="8"/>
                      </a:lnTo>
                      <a:lnTo>
                        <a:pt x="557" y="32"/>
                      </a:lnTo>
                      <a:lnTo>
                        <a:pt x="573" y="58"/>
                      </a:lnTo>
                      <a:lnTo>
                        <a:pt x="600" y="78"/>
                      </a:lnTo>
                      <a:lnTo>
                        <a:pt x="630" y="91"/>
                      </a:lnTo>
                      <a:lnTo>
                        <a:pt x="643" y="112"/>
                      </a:lnTo>
                      <a:lnTo>
                        <a:pt x="650" y="141"/>
                      </a:lnTo>
                      <a:lnTo>
                        <a:pt x="671" y="158"/>
                      </a:lnTo>
                      <a:lnTo>
                        <a:pt x="705" y="162"/>
                      </a:lnTo>
                      <a:lnTo>
                        <a:pt x="721" y="158"/>
                      </a:lnTo>
                      <a:lnTo>
                        <a:pt x="712" y="125"/>
                      </a:lnTo>
                      <a:lnTo>
                        <a:pt x="730" y="106"/>
                      </a:lnTo>
                      <a:lnTo>
                        <a:pt x="755" y="102"/>
                      </a:lnTo>
                      <a:lnTo>
                        <a:pt x="787" y="110"/>
                      </a:lnTo>
                      <a:lnTo>
                        <a:pt x="815" y="121"/>
                      </a:lnTo>
                      <a:lnTo>
                        <a:pt x="835" y="114"/>
                      </a:lnTo>
                      <a:lnTo>
                        <a:pt x="849" y="134"/>
                      </a:lnTo>
                      <a:lnTo>
                        <a:pt x="863" y="147"/>
                      </a:lnTo>
                      <a:lnTo>
                        <a:pt x="885" y="151"/>
                      </a:lnTo>
                      <a:lnTo>
                        <a:pt x="899" y="138"/>
                      </a:lnTo>
                      <a:lnTo>
                        <a:pt x="890" y="104"/>
                      </a:lnTo>
                      <a:lnTo>
                        <a:pt x="878" y="69"/>
                      </a:lnTo>
                      <a:lnTo>
                        <a:pt x="878" y="43"/>
                      </a:lnTo>
                      <a:lnTo>
                        <a:pt x="899" y="17"/>
                      </a:lnTo>
                      <a:lnTo>
                        <a:pt x="924" y="6"/>
                      </a:lnTo>
                      <a:lnTo>
                        <a:pt x="949" y="11"/>
                      </a:lnTo>
                      <a:lnTo>
                        <a:pt x="974" y="28"/>
                      </a:lnTo>
                      <a:lnTo>
                        <a:pt x="979" y="48"/>
                      </a:lnTo>
                      <a:lnTo>
                        <a:pt x="977" y="71"/>
                      </a:lnTo>
                      <a:lnTo>
                        <a:pt x="988" y="91"/>
                      </a:lnTo>
                      <a:lnTo>
                        <a:pt x="1011" y="95"/>
                      </a:lnTo>
                      <a:lnTo>
                        <a:pt x="1034" y="91"/>
                      </a:lnTo>
                      <a:lnTo>
                        <a:pt x="1054" y="82"/>
                      </a:lnTo>
                      <a:lnTo>
                        <a:pt x="1086" y="91"/>
                      </a:lnTo>
                      <a:lnTo>
                        <a:pt x="1113" y="99"/>
                      </a:lnTo>
                      <a:lnTo>
                        <a:pt x="1139" y="86"/>
                      </a:lnTo>
                      <a:lnTo>
                        <a:pt x="1157" y="84"/>
                      </a:lnTo>
                      <a:lnTo>
                        <a:pt x="1175" y="102"/>
                      </a:lnTo>
                      <a:lnTo>
                        <a:pt x="1193" y="125"/>
                      </a:lnTo>
                      <a:lnTo>
                        <a:pt x="1214" y="145"/>
                      </a:lnTo>
                      <a:lnTo>
                        <a:pt x="1241" y="169"/>
                      </a:lnTo>
                      <a:lnTo>
                        <a:pt x="1248" y="195"/>
                      </a:lnTo>
                      <a:lnTo>
                        <a:pt x="1264" y="221"/>
                      </a:lnTo>
                      <a:lnTo>
                        <a:pt x="1278" y="245"/>
                      </a:lnTo>
                      <a:lnTo>
                        <a:pt x="1271" y="268"/>
                      </a:lnTo>
                      <a:lnTo>
                        <a:pt x="1301" y="273"/>
                      </a:lnTo>
                      <a:lnTo>
                        <a:pt x="1319" y="277"/>
                      </a:lnTo>
                      <a:lnTo>
                        <a:pt x="1333" y="299"/>
                      </a:lnTo>
                      <a:lnTo>
                        <a:pt x="1344" y="320"/>
                      </a:lnTo>
                      <a:lnTo>
                        <a:pt x="1369" y="331"/>
                      </a:lnTo>
                      <a:lnTo>
                        <a:pt x="1387" y="346"/>
                      </a:lnTo>
                      <a:lnTo>
                        <a:pt x="1408" y="370"/>
                      </a:lnTo>
                      <a:lnTo>
                        <a:pt x="1412" y="394"/>
                      </a:lnTo>
                      <a:lnTo>
                        <a:pt x="1401" y="416"/>
                      </a:lnTo>
                      <a:lnTo>
                        <a:pt x="1380" y="427"/>
                      </a:lnTo>
                      <a:lnTo>
                        <a:pt x="1369" y="450"/>
                      </a:lnTo>
                      <a:lnTo>
                        <a:pt x="1371" y="472"/>
                      </a:lnTo>
                      <a:lnTo>
                        <a:pt x="1390" y="487"/>
                      </a:lnTo>
                      <a:lnTo>
                        <a:pt x="1412" y="507"/>
                      </a:lnTo>
                      <a:lnTo>
                        <a:pt x="1415" y="535"/>
                      </a:lnTo>
                      <a:lnTo>
                        <a:pt x="1424" y="556"/>
                      </a:lnTo>
                      <a:lnTo>
                        <a:pt x="1449" y="567"/>
                      </a:lnTo>
                      <a:lnTo>
                        <a:pt x="1472" y="578"/>
                      </a:lnTo>
                      <a:lnTo>
                        <a:pt x="1490" y="602"/>
                      </a:lnTo>
                      <a:lnTo>
                        <a:pt x="1497" y="626"/>
                      </a:lnTo>
                      <a:lnTo>
                        <a:pt x="1506" y="645"/>
                      </a:lnTo>
                      <a:lnTo>
                        <a:pt x="1536" y="660"/>
                      </a:lnTo>
                      <a:lnTo>
                        <a:pt x="1561" y="665"/>
                      </a:lnTo>
                      <a:lnTo>
                        <a:pt x="1574" y="684"/>
                      </a:lnTo>
                      <a:lnTo>
                        <a:pt x="1602" y="676"/>
                      </a:lnTo>
                      <a:lnTo>
                        <a:pt x="1629" y="686"/>
                      </a:lnTo>
                      <a:lnTo>
                        <a:pt x="1652" y="704"/>
                      </a:lnTo>
                      <a:lnTo>
                        <a:pt x="1663" y="732"/>
                      </a:lnTo>
                      <a:lnTo>
                        <a:pt x="1682" y="758"/>
                      </a:lnTo>
                      <a:lnTo>
                        <a:pt x="1695" y="784"/>
                      </a:lnTo>
                      <a:lnTo>
                        <a:pt x="1714" y="806"/>
                      </a:lnTo>
                      <a:lnTo>
                        <a:pt x="1734" y="814"/>
                      </a:lnTo>
                      <a:lnTo>
                        <a:pt x="1759" y="814"/>
                      </a:lnTo>
                      <a:lnTo>
                        <a:pt x="1784" y="821"/>
                      </a:lnTo>
                      <a:lnTo>
                        <a:pt x="1796" y="844"/>
                      </a:lnTo>
                      <a:lnTo>
                        <a:pt x="1807" y="877"/>
                      </a:lnTo>
                      <a:lnTo>
                        <a:pt x="1832" y="899"/>
                      </a:lnTo>
                      <a:lnTo>
                        <a:pt x="1864" y="903"/>
                      </a:lnTo>
                      <a:lnTo>
                        <a:pt x="1891" y="922"/>
                      </a:lnTo>
                      <a:lnTo>
                        <a:pt x="1903" y="953"/>
                      </a:lnTo>
                      <a:lnTo>
                        <a:pt x="1923" y="977"/>
                      </a:lnTo>
                      <a:lnTo>
                        <a:pt x="1953" y="987"/>
                      </a:lnTo>
                      <a:lnTo>
                        <a:pt x="1974" y="1020"/>
                      </a:lnTo>
                      <a:lnTo>
                        <a:pt x="1969" y="1052"/>
                      </a:lnTo>
                      <a:lnTo>
                        <a:pt x="1962" y="1089"/>
                      </a:lnTo>
                      <a:lnTo>
                        <a:pt x="1946" y="1120"/>
                      </a:lnTo>
                      <a:lnTo>
                        <a:pt x="1940" y="1148"/>
                      </a:lnTo>
                      <a:lnTo>
                        <a:pt x="1914" y="1128"/>
                      </a:lnTo>
                      <a:lnTo>
                        <a:pt x="1889" y="1120"/>
                      </a:lnTo>
                      <a:lnTo>
                        <a:pt x="1871" y="1135"/>
                      </a:lnTo>
                      <a:lnTo>
                        <a:pt x="1857" y="1154"/>
                      </a:lnTo>
                      <a:lnTo>
                        <a:pt x="1830" y="1148"/>
                      </a:lnTo>
                      <a:lnTo>
                        <a:pt x="1814" y="1174"/>
                      </a:lnTo>
                      <a:lnTo>
                        <a:pt x="1803" y="1211"/>
                      </a:lnTo>
                      <a:lnTo>
                        <a:pt x="1791" y="1245"/>
                      </a:lnTo>
                      <a:lnTo>
                        <a:pt x="1775" y="1273"/>
                      </a:lnTo>
                      <a:lnTo>
                        <a:pt x="1752" y="1293"/>
                      </a:lnTo>
                      <a:lnTo>
                        <a:pt x="1718" y="1301"/>
                      </a:lnTo>
                      <a:lnTo>
                        <a:pt x="1686" y="1306"/>
                      </a:lnTo>
                      <a:lnTo>
                        <a:pt x="1661" y="1321"/>
                      </a:lnTo>
                      <a:lnTo>
                        <a:pt x="1636" y="1334"/>
                      </a:lnTo>
                      <a:lnTo>
                        <a:pt x="1604" y="1330"/>
                      </a:lnTo>
                      <a:lnTo>
                        <a:pt x="1581" y="1343"/>
                      </a:lnTo>
                      <a:lnTo>
                        <a:pt x="1563" y="1366"/>
                      </a:lnTo>
                      <a:lnTo>
                        <a:pt x="1540" y="1384"/>
                      </a:lnTo>
                      <a:lnTo>
                        <a:pt x="1524" y="1408"/>
                      </a:lnTo>
                      <a:lnTo>
                        <a:pt x="1522" y="1434"/>
                      </a:lnTo>
                      <a:lnTo>
                        <a:pt x="1538" y="1462"/>
                      </a:lnTo>
                      <a:lnTo>
                        <a:pt x="1563" y="1488"/>
                      </a:lnTo>
                      <a:lnTo>
                        <a:pt x="1586" y="1516"/>
                      </a:lnTo>
                      <a:lnTo>
                        <a:pt x="1613" y="1540"/>
                      </a:lnTo>
                      <a:lnTo>
                        <a:pt x="1631" y="1568"/>
                      </a:lnTo>
                      <a:lnTo>
                        <a:pt x="1627" y="1598"/>
                      </a:lnTo>
                      <a:lnTo>
                        <a:pt x="1615" y="1626"/>
                      </a:lnTo>
                      <a:lnTo>
                        <a:pt x="1611" y="1646"/>
                      </a:lnTo>
                      <a:lnTo>
                        <a:pt x="1627" y="1661"/>
                      </a:lnTo>
                      <a:lnTo>
                        <a:pt x="1650" y="1672"/>
                      </a:lnTo>
                      <a:lnTo>
                        <a:pt x="1663" y="1698"/>
                      </a:lnTo>
                      <a:lnTo>
                        <a:pt x="1668" y="1733"/>
                      </a:lnTo>
                      <a:lnTo>
                        <a:pt x="1656" y="1761"/>
                      </a:lnTo>
                      <a:lnTo>
                        <a:pt x="1638" y="1769"/>
                      </a:lnTo>
                      <a:lnTo>
                        <a:pt x="1613" y="1761"/>
                      </a:lnTo>
                      <a:lnTo>
                        <a:pt x="1588" y="1750"/>
                      </a:lnTo>
                      <a:lnTo>
                        <a:pt x="1577" y="1733"/>
                      </a:lnTo>
                      <a:lnTo>
                        <a:pt x="1568" y="1707"/>
                      </a:lnTo>
                      <a:lnTo>
                        <a:pt x="1542" y="1689"/>
                      </a:lnTo>
                      <a:lnTo>
                        <a:pt x="1513" y="1687"/>
                      </a:lnTo>
                      <a:lnTo>
                        <a:pt x="1488" y="1696"/>
                      </a:lnTo>
                      <a:lnTo>
                        <a:pt x="1463" y="1709"/>
                      </a:lnTo>
                      <a:lnTo>
                        <a:pt x="1440" y="1689"/>
                      </a:lnTo>
                      <a:lnTo>
                        <a:pt x="1421" y="1674"/>
                      </a:lnTo>
                      <a:lnTo>
                        <a:pt x="1396" y="1676"/>
                      </a:lnTo>
                      <a:lnTo>
                        <a:pt x="1369" y="1674"/>
                      </a:lnTo>
                      <a:lnTo>
                        <a:pt x="1348" y="1661"/>
                      </a:lnTo>
                      <a:lnTo>
                        <a:pt x="1335" y="1637"/>
                      </a:lnTo>
                      <a:lnTo>
                        <a:pt x="1326" y="1618"/>
                      </a:lnTo>
                      <a:lnTo>
                        <a:pt x="1310" y="1631"/>
                      </a:lnTo>
                      <a:lnTo>
                        <a:pt x="1296" y="1646"/>
                      </a:lnTo>
                      <a:lnTo>
                        <a:pt x="1289" y="1665"/>
                      </a:lnTo>
                      <a:lnTo>
                        <a:pt x="1282" y="1687"/>
                      </a:lnTo>
                      <a:lnTo>
                        <a:pt x="1266" y="1698"/>
                      </a:lnTo>
                      <a:lnTo>
                        <a:pt x="1244" y="1707"/>
                      </a:lnTo>
                      <a:lnTo>
                        <a:pt x="1223" y="1720"/>
                      </a:lnTo>
                      <a:lnTo>
                        <a:pt x="1207" y="1737"/>
                      </a:lnTo>
                      <a:lnTo>
                        <a:pt x="1177" y="1741"/>
                      </a:lnTo>
                      <a:lnTo>
                        <a:pt x="1145" y="1733"/>
                      </a:lnTo>
                      <a:lnTo>
                        <a:pt x="1113" y="1735"/>
                      </a:lnTo>
                      <a:lnTo>
                        <a:pt x="1095" y="1743"/>
                      </a:lnTo>
                      <a:lnTo>
                        <a:pt x="1072" y="1756"/>
                      </a:lnTo>
                      <a:lnTo>
                        <a:pt x="1052" y="1778"/>
                      </a:lnTo>
                      <a:lnTo>
                        <a:pt x="1031" y="1791"/>
                      </a:lnTo>
                      <a:lnTo>
                        <a:pt x="988" y="1797"/>
                      </a:lnTo>
                      <a:lnTo>
                        <a:pt x="954" y="1795"/>
                      </a:lnTo>
                      <a:lnTo>
                        <a:pt x="922" y="1785"/>
                      </a:lnTo>
                      <a:lnTo>
                        <a:pt x="885" y="1795"/>
                      </a:lnTo>
                      <a:lnTo>
                        <a:pt x="858" y="1808"/>
                      </a:lnTo>
                      <a:lnTo>
                        <a:pt x="835" y="1815"/>
                      </a:lnTo>
                      <a:lnTo>
                        <a:pt x="821" y="1793"/>
                      </a:lnTo>
                      <a:lnTo>
                        <a:pt x="805" y="1771"/>
                      </a:lnTo>
                      <a:lnTo>
                        <a:pt x="771" y="1767"/>
                      </a:lnTo>
                      <a:lnTo>
                        <a:pt x="730" y="1756"/>
                      </a:lnTo>
                      <a:lnTo>
                        <a:pt x="694" y="1748"/>
                      </a:lnTo>
                      <a:lnTo>
                        <a:pt x="666" y="1750"/>
                      </a:lnTo>
                      <a:lnTo>
                        <a:pt x="641" y="1745"/>
                      </a:lnTo>
                      <a:lnTo>
                        <a:pt x="632" y="1724"/>
                      </a:lnTo>
                      <a:lnTo>
                        <a:pt x="611" y="1713"/>
                      </a:lnTo>
                      <a:lnTo>
                        <a:pt x="593" y="1722"/>
                      </a:lnTo>
                      <a:lnTo>
                        <a:pt x="591" y="1743"/>
                      </a:lnTo>
                      <a:lnTo>
                        <a:pt x="596" y="1761"/>
                      </a:lnTo>
                      <a:lnTo>
                        <a:pt x="607" y="1789"/>
                      </a:lnTo>
                      <a:lnTo>
                        <a:pt x="600" y="1815"/>
                      </a:lnTo>
                      <a:lnTo>
                        <a:pt x="577" y="1843"/>
                      </a:lnTo>
                      <a:lnTo>
                        <a:pt x="550" y="1867"/>
                      </a:lnTo>
                      <a:lnTo>
                        <a:pt x="529" y="1893"/>
                      </a:lnTo>
                      <a:lnTo>
                        <a:pt x="511" y="1899"/>
                      </a:lnTo>
                      <a:lnTo>
                        <a:pt x="502" y="1878"/>
                      </a:lnTo>
                      <a:lnTo>
                        <a:pt x="488" y="1856"/>
                      </a:lnTo>
                      <a:lnTo>
                        <a:pt x="463" y="1843"/>
                      </a:lnTo>
                      <a:lnTo>
                        <a:pt x="461" y="1815"/>
                      </a:lnTo>
                      <a:lnTo>
                        <a:pt x="447" y="1789"/>
                      </a:lnTo>
                      <a:lnTo>
                        <a:pt x="429" y="1767"/>
                      </a:lnTo>
                      <a:lnTo>
                        <a:pt x="404" y="1754"/>
                      </a:lnTo>
                      <a:lnTo>
                        <a:pt x="390" y="1735"/>
                      </a:lnTo>
                      <a:lnTo>
                        <a:pt x="374" y="1720"/>
                      </a:lnTo>
                      <a:lnTo>
                        <a:pt x="342" y="1724"/>
                      </a:lnTo>
                      <a:lnTo>
                        <a:pt x="310" y="1737"/>
                      </a:lnTo>
                      <a:lnTo>
                        <a:pt x="278" y="1754"/>
                      </a:lnTo>
                      <a:lnTo>
                        <a:pt x="246" y="1761"/>
                      </a:lnTo>
                      <a:lnTo>
                        <a:pt x="219" y="1754"/>
                      </a:lnTo>
                      <a:lnTo>
                        <a:pt x="237" y="1741"/>
                      </a:lnTo>
                      <a:lnTo>
                        <a:pt x="260" y="1726"/>
                      </a:lnTo>
                      <a:lnTo>
                        <a:pt x="288" y="1709"/>
                      </a:lnTo>
                      <a:lnTo>
                        <a:pt x="317" y="1694"/>
                      </a:lnTo>
                      <a:lnTo>
                        <a:pt x="338" y="1678"/>
                      </a:lnTo>
                      <a:lnTo>
                        <a:pt x="354" y="1663"/>
                      </a:lnTo>
                      <a:lnTo>
                        <a:pt x="376" y="1654"/>
                      </a:lnTo>
                      <a:lnTo>
                        <a:pt x="390" y="1676"/>
                      </a:lnTo>
                      <a:lnTo>
                        <a:pt x="422" y="1670"/>
                      </a:lnTo>
                      <a:lnTo>
                        <a:pt x="447" y="1676"/>
                      </a:lnTo>
                      <a:lnTo>
                        <a:pt x="461" y="1659"/>
                      </a:lnTo>
                      <a:lnTo>
                        <a:pt x="447" y="1639"/>
                      </a:lnTo>
                      <a:lnTo>
                        <a:pt x="461" y="1622"/>
                      </a:lnTo>
                      <a:lnTo>
                        <a:pt x="452" y="1600"/>
                      </a:lnTo>
                      <a:lnTo>
                        <a:pt x="450" y="1574"/>
                      </a:lnTo>
                      <a:lnTo>
                        <a:pt x="461" y="1542"/>
                      </a:lnTo>
                      <a:lnTo>
                        <a:pt x="454" y="1512"/>
                      </a:lnTo>
                      <a:lnTo>
                        <a:pt x="463" y="1481"/>
                      </a:lnTo>
                      <a:lnTo>
                        <a:pt x="472" y="1449"/>
                      </a:lnTo>
                      <a:lnTo>
                        <a:pt x="463" y="1416"/>
                      </a:lnTo>
                      <a:lnTo>
                        <a:pt x="456" y="1386"/>
                      </a:lnTo>
                      <a:lnTo>
                        <a:pt x="452" y="1345"/>
                      </a:lnTo>
                      <a:lnTo>
                        <a:pt x="440" y="1314"/>
                      </a:lnTo>
                      <a:lnTo>
                        <a:pt x="431" y="1293"/>
                      </a:lnTo>
                      <a:lnTo>
                        <a:pt x="436" y="1271"/>
                      </a:lnTo>
                      <a:lnTo>
                        <a:pt x="454" y="1254"/>
                      </a:lnTo>
                      <a:lnTo>
                        <a:pt x="479" y="1237"/>
                      </a:lnTo>
                      <a:lnTo>
                        <a:pt x="488" y="1211"/>
                      </a:lnTo>
                      <a:lnTo>
                        <a:pt x="511" y="1191"/>
                      </a:lnTo>
                      <a:lnTo>
                        <a:pt x="543" y="1176"/>
                      </a:lnTo>
                      <a:lnTo>
                        <a:pt x="557" y="1152"/>
                      </a:lnTo>
                      <a:lnTo>
                        <a:pt x="552" y="1128"/>
                      </a:lnTo>
                      <a:lnTo>
                        <a:pt x="532" y="1107"/>
                      </a:lnTo>
                      <a:lnTo>
                        <a:pt x="543" y="1087"/>
                      </a:lnTo>
                      <a:lnTo>
                        <a:pt x="568" y="1091"/>
                      </a:lnTo>
                      <a:lnTo>
                        <a:pt x="582" y="1111"/>
                      </a:lnTo>
                      <a:lnTo>
                        <a:pt x="607" y="1111"/>
                      </a:lnTo>
                      <a:lnTo>
                        <a:pt x="616" y="1091"/>
                      </a:lnTo>
                      <a:lnTo>
                        <a:pt x="596" y="1072"/>
                      </a:lnTo>
                      <a:lnTo>
                        <a:pt x="593" y="1048"/>
                      </a:lnTo>
                      <a:lnTo>
                        <a:pt x="605" y="1016"/>
                      </a:lnTo>
                      <a:lnTo>
                        <a:pt x="616" y="972"/>
                      </a:lnTo>
                      <a:lnTo>
                        <a:pt x="605" y="938"/>
                      </a:lnTo>
                      <a:lnTo>
                        <a:pt x="586" y="912"/>
                      </a:lnTo>
                      <a:lnTo>
                        <a:pt x="564" y="896"/>
                      </a:lnTo>
                      <a:lnTo>
                        <a:pt x="550" y="875"/>
                      </a:lnTo>
                      <a:lnTo>
                        <a:pt x="541" y="849"/>
                      </a:lnTo>
                      <a:lnTo>
                        <a:pt x="532" y="827"/>
                      </a:lnTo>
                      <a:lnTo>
                        <a:pt x="513" y="812"/>
                      </a:lnTo>
                      <a:lnTo>
                        <a:pt x="491" y="801"/>
                      </a:lnTo>
                      <a:lnTo>
                        <a:pt x="468" y="784"/>
                      </a:lnTo>
                      <a:lnTo>
                        <a:pt x="454" y="762"/>
                      </a:lnTo>
                      <a:lnTo>
                        <a:pt x="456" y="732"/>
                      </a:lnTo>
                      <a:lnTo>
                        <a:pt x="477" y="706"/>
                      </a:lnTo>
                      <a:lnTo>
                        <a:pt x="481" y="680"/>
                      </a:lnTo>
                      <a:lnTo>
                        <a:pt x="472" y="654"/>
                      </a:lnTo>
                      <a:lnTo>
                        <a:pt x="477" y="630"/>
                      </a:lnTo>
                      <a:lnTo>
                        <a:pt x="486" y="595"/>
                      </a:lnTo>
                      <a:lnTo>
                        <a:pt x="477" y="572"/>
                      </a:lnTo>
                      <a:lnTo>
                        <a:pt x="454" y="574"/>
                      </a:lnTo>
                      <a:lnTo>
                        <a:pt x="436" y="589"/>
                      </a:lnTo>
                      <a:lnTo>
                        <a:pt x="422" y="613"/>
                      </a:lnTo>
                      <a:lnTo>
                        <a:pt x="399" y="621"/>
                      </a:lnTo>
                      <a:lnTo>
                        <a:pt x="388" y="602"/>
                      </a:lnTo>
                      <a:lnTo>
                        <a:pt x="379" y="582"/>
                      </a:lnTo>
                      <a:lnTo>
                        <a:pt x="363" y="578"/>
                      </a:lnTo>
                      <a:lnTo>
                        <a:pt x="351" y="563"/>
                      </a:lnTo>
                      <a:lnTo>
                        <a:pt x="342" y="546"/>
                      </a:lnTo>
                      <a:lnTo>
                        <a:pt x="354" y="517"/>
                      </a:lnTo>
                      <a:lnTo>
                        <a:pt x="347" y="502"/>
                      </a:lnTo>
                      <a:lnTo>
                        <a:pt x="317" y="511"/>
                      </a:lnTo>
                      <a:lnTo>
                        <a:pt x="292" y="502"/>
                      </a:lnTo>
                      <a:lnTo>
                        <a:pt x="285" y="481"/>
                      </a:lnTo>
                      <a:lnTo>
                        <a:pt x="283" y="453"/>
                      </a:lnTo>
                      <a:lnTo>
                        <a:pt x="262" y="444"/>
                      </a:lnTo>
                      <a:lnTo>
                        <a:pt x="244" y="457"/>
                      </a:lnTo>
                      <a:lnTo>
                        <a:pt x="226" y="476"/>
                      </a:lnTo>
                      <a:lnTo>
                        <a:pt x="212" y="465"/>
                      </a:lnTo>
                      <a:lnTo>
                        <a:pt x="196" y="450"/>
                      </a:lnTo>
                      <a:lnTo>
                        <a:pt x="173" y="455"/>
                      </a:lnTo>
                      <a:lnTo>
                        <a:pt x="158" y="470"/>
                      </a:lnTo>
                      <a:lnTo>
                        <a:pt x="164" y="498"/>
                      </a:lnTo>
                      <a:lnTo>
                        <a:pt x="162" y="517"/>
                      </a:lnTo>
                      <a:lnTo>
                        <a:pt x="148" y="530"/>
                      </a:lnTo>
                      <a:lnTo>
                        <a:pt x="126" y="522"/>
                      </a:lnTo>
                      <a:lnTo>
                        <a:pt x="114" y="546"/>
                      </a:lnTo>
                      <a:lnTo>
                        <a:pt x="98" y="569"/>
                      </a:lnTo>
                      <a:lnTo>
                        <a:pt x="73" y="582"/>
                      </a:lnTo>
                      <a:lnTo>
                        <a:pt x="46" y="572"/>
                      </a:lnTo>
                      <a:lnTo>
                        <a:pt x="21" y="548"/>
                      </a:lnTo>
                      <a:lnTo>
                        <a:pt x="18" y="515"/>
                      </a:lnTo>
                      <a:lnTo>
                        <a:pt x="30" y="489"/>
                      </a:lnTo>
                      <a:lnTo>
                        <a:pt x="23" y="459"/>
                      </a:lnTo>
                      <a:lnTo>
                        <a:pt x="11" y="433"/>
                      </a:lnTo>
                      <a:lnTo>
                        <a:pt x="0" y="398"/>
                      </a:lnTo>
                      <a:lnTo>
                        <a:pt x="7" y="374"/>
                      </a:lnTo>
                      <a:lnTo>
                        <a:pt x="23" y="355"/>
                      </a:lnTo>
                      <a:lnTo>
                        <a:pt x="36" y="327"/>
                      </a:lnTo>
                      <a:lnTo>
                        <a:pt x="32" y="303"/>
                      </a:lnTo>
                      <a:lnTo>
                        <a:pt x="30" y="275"/>
                      </a:lnTo>
                      <a:lnTo>
                        <a:pt x="48" y="262"/>
                      </a:lnTo>
                      <a:lnTo>
                        <a:pt x="71" y="257"/>
                      </a:lnTo>
                      <a:lnTo>
                        <a:pt x="94" y="273"/>
                      </a:lnTo>
                      <a:lnTo>
                        <a:pt x="110" y="253"/>
                      </a:lnTo>
                      <a:lnTo>
                        <a:pt x="135" y="245"/>
                      </a:lnTo>
                      <a:lnTo>
                        <a:pt x="162" y="251"/>
                      </a:lnTo>
                      <a:lnTo>
                        <a:pt x="189" y="257"/>
                      </a:lnTo>
                      <a:lnTo>
                        <a:pt x="215" y="251"/>
                      </a:lnTo>
                      <a:lnTo>
                        <a:pt x="226" y="229"/>
                      </a:lnTo>
                      <a:lnTo>
                        <a:pt x="228" y="205"/>
                      </a:lnTo>
                      <a:lnTo>
                        <a:pt x="244" y="190"/>
                      </a:lnTo>
                      <a:lnTo>
                        <a:pt x="265" y="193"/>
                      </a:lnTo>
                      <a:lnTo>
                        <a:pt x="285" y="190"/>
                      </a:lnTo>
                      <a:lnTo>
                        <a:pt x="290" y="171"/>
                      </a:lnTo>
                      <a:lnTo>
                        <a:pt x="303" y="154"/>
                      </a:lnTo>
                      <a:lnTo>
                        <a:pt x="324" y="147"/>
                      </a:lnTo>
                      <a:lnTo>
                        <a:pt x="333" y="125"/>
                      </a:lnTo>
                      <a:lnTo>
                        <a:pt x="324" y="110"/>
                      </a:lnTo>
                      <a:lnTo>
                        <a:pt x="326" y="91"/>
                      </a:lnTo>
                      <a:lnTo>
                        <a:pt x="349" y="88"/>
                      </a:lnTo>
                      <a:lnTo>
                        <a:pt x="372" y="106"/>
                      </a:lnTo>
                      <a:lnTo>
                        <a:pt x="397" y="112"/>
                      </a:lnTo>
                      <a:lnTo>
                        <a:pt x="411" y="91"/>
                      </a:lnTo>
                      <a:lnTo>
                        <a:pt x="418" y="71"/>
                      </a:lnTo>
                      <a:lnTo>
                        <a:pt x="436" y="60"/>
                      </a:lnTo>
                      <a:lnTo>
                        <a:pt x="452" y="39"/>
                      </a:lnTo>
                      <a:lnTo>
                        <a:pt x="454" y="17"/>
                      </a:lnTo>
                      <a:close/>
                    </a:path>
                  </a:pathLst>
                </a:custGeom>
                <a:solidFill>
                  <a:srgbClr val="6983A1">
                    <a:alpha val="58038"/>
                  </a:srgbClr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97" name="Freeform 45">
                <a:extLst>
                  <a:ext uri="{FF2B5EF4-FFF2-40B4-BE49-F238E27FC236}">
                    <a16:creationId xmlns:a16="http://schemas.microsoft.com/office/drawing/2014/main" id="{4AAB214D-1B73-4CAE-A428-6D5C3A595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3295"/>
                <a:ext cx="1227" cy="1311"/>
              </a:xfrm>
              <a:custGeom>
                <a:avLst/>
                <a:gdLst>
                  <a:gd name="T0" fmla="*/ 863 w 1228"/>
                  <a:gd name="T1" fmla="*/ 1283 h 1311"/>
                  <a:gd name="T2" fmla="*/ 941 w 1228"/>
                  <a:gd name="T3" fmla="*/ 1236 h 1311"/>
                  <a:gd name="T4" fmla="*/ 993 w 1228"/>
                  <a:gd name="T5" fmla="*/ 1233 h 1311"/>
                  <a:gd name="T6" fmla="*/ 1064 w 1228"/>
                  <a:gd name="T7" fmla="*/ 1216 h 1311"/>
                  <a:gd name="T8" fmla="*/ 1055 w 1228"/>
                  <a:gd name="T9" fmla="*/ 1158 h 1311"/>
                  <a:gd name="T10" fmla="*/ 1057 w 1228"/>
                  <a:gd name="T11" fmla="*/ 1069 h 1311"/>
                  <a:gd name="T12" fmla="*/ 1066 w 1228"/>
                  <a:gd name="T13" fmla="*/ 973 h 1311"/>
                  <a:gd name="T14" fmla="*/ 1043 w 1228"/>
                  <a:gd name="T15" fmla="*/ 871 h 1311"/>
                  <a:gd name="T16" fmla="*/ 1057 w 1228"/>
                  <a:gd name="T17" fmla="*/ 811 h 1311"/>
                  <a:gd name="T18" fmla="*/ 1114 w 1228"/>
                  <a:gd name="T19" fmla="*/ 748 h 1311"/>
                  <a:gd name="T20" fmla="*/ 1155 w 1228"/>
                  <a:gd name="T21" fmla="*/ 685 h 1311"/>
                  <a:gd name="T22" fmla="*/ 1171 w 1228"/>
                  <a:gd name="T23" fmla="*/ 648 h 1311"/>
                  <a:gd name="T24" fmla="*/ 1219 w 1228"/>
                  <a:gd name="T25" fmla="*/ 648 h 1311"/>
                  <a:gd name="T26" fmla="*/ 1208 w 1228"/>
                  <a:gd name="T27" fmla="*/ 573 h 1311"/>
                  <a:gd name="T28" fmla="*/ 1190 w 1228"/>
                  <a:gd name="T29" fmla="*/ 468 h 1311"/>
                  <a:gd name="T30" fmla="*/ 1144 w 1228"/>
                  <a:gd name="T31" fmla="*/ 406 h 1311"/>
                  <a:gd name="T32" fmla="*/ 1094 w 1228"/>
                  <a:gd name="T33" fmla="*/ 358 h 1311"/>
                  <a:gd name="T34" fmla="*/ 1059 w 1228"/>
                  <a:gd name="T35" fmla="*/ 289 h 1311"/>
                  <a:gd name="T36" fmla="*/ 1075 w 1228"/>
                  <a:gd name="T37" fmla="*/ 211 h 1311"/>
                  <a:gd name="T38" fmla="*/ 1080 w 1228"/>
                  <a:gd name="T39" fmla="*/ 128 h 1311"/>
                  <a:gd name="T40" fmla="*/ 1025 w 1228"/>
                  <a:gd name="T41" fmla="*/ 169 h 1311"/>
                  <a:gd name="T42" fmla="*/ 982 w 1228"/>
                  <a:gd name="T43" fmla="*/ 139 h 1311"/>
                  <a:gd name="T44" fmla="*/ 945 w 1228"/>
                  <a:gd name="T45" fmla="*/ 102 h 1311"/>
                  <a:gd name="T46" fmla="*/ 920 w 1228"/>
                  <a:gd name="T47" fmla="*/ 67 h 1311"/>
                  <a:gd name="T48" fmla="*/ 886 w 1228"/>
                  <a:gd name="T49" fmla="*/ 9 h 1311"/>
                  <a:gd name="T50" fmla="*/ 829 w 1228"/>
                  <a:gd name="T51" fmla="*/ 33 h 1311"/>
                  <a:gd name="T52" fmla="*/ 776 w 1228"/>
                  <a:gd name="T53" fmla="*/ 11 h 1311"/>
                  <a:gd name="T54" fmla="*/ 765 w 1228"/>
                  <a:gd name="T55" fmla="*/ 74 h 1311"/>
                  <a:gd name="T56" fmla="*/ 717 w 1228"/>
                  <a:gd name="T57" fmla="*/ 102 h 1311"/>
                  <a:gd name="T58" fmla="*/ 658 w 1228"/>
                  <a:gd name="T59" fmla="*/ 143 h 1311"/>
                  <a:gd name="T60" fmla="*/ 637 w 1228"/>
                  <a:gd name="T61" fmla="*/ 180 h 1311"/>
                  <a:gd name="T62" fmla="*/ 591 w 1228"/>
                  <a:gd name="T63" fmla="*/ 202 h 1311"/>
                  <a:gd name="T64" fmla="*/ 553 w 1228"/>
                  <a:gd name="T65" fmla="*/ 191 h 1311"/>
                  <a:gd name="T66" fmla="*/ 548 w 1228"/>
                  <a:gd name="T67" fmla="*/ 139 h 1311"/>
                  <a:gd name="T68" fmla="*/ 491 w 1228"/>
                  <a:gd name="T69" fmla="*/ 126 h 1311"/>
                  <a:gd name="T70" fmla="*/ 420 w 1228"/>
                  <a:gd name="T71" fmla="*/ 124 h 1311"/>
                  <a:gd name="T72" fmla="*/ 420 w 1228"/>
                  <a:gd name="T73" fmla="*/ 193 h 1311"/>
                  <a:gd name="T74" fmla="*/ 427 w 1228"/>
                  <a:gd name="T75" fmla="*/ 280 h 1311"/>
                  <a:gd name="T76" fmla="*/ 388 w 1228"/>
                  <a:gd name="T77" fmla="*/ 354 h 1311"/>
                  <a:gd name="T78" fmla="*/ 363 w 1228"/>
                  <a:gd name="T79" fmla="*/ 423 h 1311"/>
                  <a:gd name="T80" fmla="*/ 324 w 1228"/>
                  <a:gd name="T81" fmla="*/ 507 h 1311"/>
                  <a:gd name="T82" fmla="*/ 256 w 1228"/>
                  <a:gd name="T83" fmla="*/ 557 h 1311"/>
                  <a:gd name="T84" fmla="*/ 208 w 1228"/>
                  <a:gd name="T85" fmla="*/ 620 h 1311"/>
                  <a:gd name="T86" fmla="*/ 153 w 1228"/>
                  <a:gd name="T87" fmla="*/ 692 h 1311"/>
                  <a:gd name="T88" fmla="*/ 112 w 1228"/>
                  <a:gd name="T89" fmla="*/ 824 h 1311"/>
                  <a:gd name="T90" fmla="*/ 64 w 1228"/>
                  <a:gd name="T91" fmla="*/ 930 h 1311"/>
                  <a:gd name="T92" fmla="*/ 48 w 1228"/>
                  <a:gd name="T93" fmla="*/ 1032 h 1311"/>
                  <a:gd name="T94" fmla="*/ 7 w 1228"/>
                  <a:gd name="T95" fmla="*/ 1147 h 1311"/>
                  <a:gd name="T96" fmla="*/ 14 w 1228"/>
                  <a:gd name="T97" fmla="*/ 1281 h 1311"/>
                  <a:gd name="T98" fmla="*/ 60 w 1228"/>
                  <a:gd name="T99" fmla="*/ 1259 h 1311"/>
                  <a:gd name="T100" fmla="*/ 99 w 1228"/>
                  <a:gd name="T101" fmla="*/ 1305 h 1311"/>
                  <a:gd name="T102" fmla="*/ 185 w 1228"/>
                  <a:gd name="T103" fmla="*/ 1301 h 1311"/>
                  <a:gd name="T104" fmla="*/ 265 w 1228"/>
                  <a:gd name="T105" fmla="*/ 1288 h 1311"/>
                  <a:gd name="T106" fmla="*/ 343 w 1228"/>
                  <a:gd name="T107" fmla="*/ 1283 h 1311"/>
                  <a:gd name="T108" fmla="*/ 404 w 1228"/>
                  <a:gd name="T109" fmla="*/ 1266 h 1311"/>
                  <a:gd name="T110" fmla="*/ 439 w 1228"/>
                  <a:gd name="T111" fmla="*/ 1223 h 1311"/>
                  <a:gd name="T112" fmla="*/ 375 w 1228"/>
                  <a:gd name="T113" fmla="*/ 1186 h 1311"/>
                  <a:gd name="T114" fmla="*/ 445 w 1228"/>
                  <a:gd name="T115" fmla="*/ 1151 h 1311"/>
                  <a:gd name="T116" fmla="*/ 530 w 1228"/>
                  <a:gd name="T117" fmla="*/ 1173 h 1311"/>
                  <a:gd name="T118" fmla="*/ 546 w 1228"/>
                  <a:gd name="T119" fmla="*/ 1244 h 1311"/>
                  <a:gd name="T120" fmla="*/ 614 w 1228"/>
                  <a:gd name="T121" fmla="*/ 1229 h 1311"/>
                  <a:gd name="T122" fmla="*/ 678 w 1228"/>
                  <a:gd name="T123" fmla="*/ 1279 h 1311"/>
                  <a:gd name="T124" fmla="*/ 765 w 1228"/>
                  <a:gd name="T125" fmla="*/ 1277 h 1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28"/>
                  <a:gd name="T190" fmla="*/ 0 h 1311"/>
                  <a:gd name="T191" fmla="*/ 1228 w 1228"/>
                  <a:gd name="T192" fmla="*/ 1311 h 13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28" h="1311">
                    <a:moveTo>
                      <a:pt x="831" y="1311"/>
                    </a:moveTo>
                    <a:lnTo>
                      <a:pt x="849" y="1298"/>
                    </a:lnTo>
                    <a:lnTo>
                      <a:pt x="872" y="1283"/>
                    </a:lnTo>
                    <a:lnTo>
                      <a:pt x="900" y="1266"/>
                    </a:lnTo>
                    <a:lnTo>
                      <a:pt x="929" y="1251"/>
                    </a:lnTo>
                    <a:lnTo>
                      <a:pt x="950" y="1236"/>
                    </a:lnTo>
                    <a:lnTo>
                      <a:pt x="966" y="1220"/>
                    </a:lnTo>
                    <a:lnTo>
                      <a:pt x="989" y="1212"/>
                    </a:lnTo>
                    <a:lnTo>
                      <a:pt x="1002" y="1233"/>
                    </a:lnTo>
                    <a:lnTo>
                      <a:pt x="1034" y="1227"/>
                    </a:lnTo>
                    <a:lnTo>
                      <a:pt x="1059" y="1233"/>
                    </a:lnTo>
                    <a:lnTo>
                      <a:pt x="1073" y="1216"/>
                    </a:lnTo>
                    <a:lnTo>
                      <a:pt x="1059" y="1197"/>
                    </a:lnTo>
                    <a:lnTo>
                      <a:pt x="1073" y="1179"/>
                    </a:lnTo>
                    <a:lnTo>
                      <a:pt x="1064" y="1158"/>
                    </a:lnTo>
                    <a:lnTo>
                      <a:pt x="1062" y="1132"/>
                    </a:lnTo>
                    <a:lnTo>
                      <a:pt x="1073" y="1099"/>
                    </a:lnTo>
                    <a:lnTo>
                      <a:pt x="1066" y="1069"/>
                    </a:lnTo>
                    <a:lnTo>
                      <a:pt x="1075" y="1038"/>
                    </a:lnTo>
                    <a:lnTo>
                      <a:pt x="1084" y="1006"/>
                    </a:lnTo>
                    <a:lnTo>
                      <a:pt x="1075" y="973"/>
                    </a:lnTo>
                    <a:lnTo>
                      <a:pt x="1068" y="943"/>
                    </a:lnTo>
                    <a:lnTo>
                      <a:pt x="1064" y="902"/>
                    </a:lnTo>
                    <a:lnTo>
                      <a:pt x="1052" y="871"/>
                    </a:lnTo>
                    <a:lnTo>
                      <a:pt x="1043" y="850"/>
                    </a:lnTo>
                    <a:lnTo>
                      <a:pt x="1048" y="828"/>
                    </a:lnTo>
                    <a:lnTo>
                      <a:pt x="1066" y="811"/>
                    </a:lnTo>
                    <a:lnTo>
                      <a:pt x="1091" y="794"/>
                    </a:lnTo>
                    <a:lnTo>
                      <a:pt x="1100" y="767"/>
                    </a:lnTo>
                    <a:lnTo>
                      <a:pt x="1123" y="748"/>
                    </a:lnTo>
                    <a:lnTo>
                      <a:pt x="1155" y="733"/>
                    </a:lnTo>
                    <a:lnTo>
                      <a:pt x="1169" y="709"/>
                    </a:lnTo>
                    <a:lnTo>
                      <a:pt x="1164" y="685"/>
                    </a:lnTo>
                    <a:lnTo>
                      <a:pt x="1144" y="664"/>
                    </a:lnTo>
                    <a:lnTo>
                      <a:pt x="1155" y="644"/>
                    </a:lnTo>
                    <a:lnTo>
                      <a:pt x="1180" y="648"/>
                    </a:lnTo>
                    <a:lnTo>
                      <a:pt x="1194" y="668"/>
                    </a:lnTo>
                    <a:lnTo>
                      <a:pt x="1219" y="668"/>
                    </a:lnTo>
                    <a:lnTo>
                      <a:pt x="1228" y="648"/>
                    </a:lnTo>
                    <a:lnTo>
                      <a:pt x="1208" y="629"/>
                    </a:lnTo>
                    <a:lnTo>
                      <a:pt x="1205" y="605"/>
                    </a:lnTo>
                    <a:lnTo>
                      <a:pt x="1217" y="573"/>
                    </a:lnTo>
                    <a:lnTo>
                      <a:pt x="1228" y="529"/>
                    </a:lnTo>
                    <a:lnTo>
                      <a:pt x="1217" y="494"/>
                    </a:lnTo>
                    <a:lnTo>
                      <a:pt x="1199" y="468"/>
                    </a:lnTo>
                    <a:lnTo>
                      <a:pt x="1176" y="453"/>
                    </a:lnTo>
                    <a:lnTo>
                      <a:pt x="1162" y="431"/>
                    </a:lnTo>
                    <a:lnTo>
                      <a:pt x="1153" y="406"/>
                    </a:lnTo>
                    <a:lnTo>
                      <a:pt x="1144" y="384"/>
                    </a:lnTo>
                    <a:lnTo>
                      <a:pt x="1126" y="369"/>
                    </a:lnTo>
                    <a:lnTo>
                      <a:pt x="1103" y="358"/>
                    </a:lnTo>
                    <a:lnTo>
                      <a:pt x="1080" y="340"/>
                    </a:lnTo>
                    <a:lnTo>
                      <a:pt x="1066" y="319"/>
                    </a:lnTo>
                    <a:lnTo>
                      <a:pt x="1068" y="289"/>
                    </a:lnTo>
                    <a:lnTo>
                      <a:pt x="1089" y="263"/>
                    </a:lnTo>
                    <a:lnTo>
                      <a:pt x="1094" y="237"/>
                    </a:lnTo>
                    <a:lnTo>
                      <a:pt x="1084" y="211"/>
                    </a:lnTo>
                    <a:lnTo>
                      <a:pt x="1089" y="187"/>
                    </a:lnTo>
                    <a:lnTo>
                      <a:pt x="1098" y="152"/>
                    </a:lnTo>
                    <a:lnTo>
                      <a:pt x="1089" y="128"/>
                    </a:lnTo>
                    <a:lnTo>
                      <a:pt x="1066" y="130"/>
                    </a:lnTo>
                    <a:lnTo>
                      <a:pt x="1048" y="146"/>
                    </a:lnTo>
                    <a:lnTo>
                      <a:pt x="1034" y="169"/>
                    </a:lnTo>
                    <a:lnTo>
                      <a:pt x="1011" y="178"/>
                    </a:lnTo>
                    <a:lnTo>
                      <a:pt x="1000" y="158"/>
                    </a:lnTo>
                    <a:lnTo>
                      <a:pt x="991" y="139"/>
                    </a:lnTo>
                    <a:lnTo>
                      <a:pt x="975" y="135"/>
                    </a:lnTo>
                    <a:lnTo>
                      <a:pt x="964" y="120"/>
                    </a:lnTo>
                    <a:lnTo>
                      <a:pt x="954" y="102"/>
                    </a:lnTo>
                    <a:lnTo>
                      <a:pt x="966" y="74"/>
                    </a:lnTo>
                    <a:lnTo>
                      <a:pt x="959" y="59"/>
                    </a:lnTo>
                    <a:lnTo>
                      <a:pt x="929" y="67"/>
                    </a:lnTo>
                    <a:lnTo>
                      <a:pt x="904" y="59"/>
                    </a:lnTo>
                    <a:lnTo>
                      <a:pt x="897" y="37"/>
                    </a:lnTo>
                    <a:lnTo>
                      <a:pt x="895" y="9"/>
                    </a:lnTo>
                    <a:lnTo>
                      <a:pt x="874" y="0"/>
                    </a:lnTo>
                    <a:lnTo>
                      <a:pt x="856" y="13"/>
                    </a:lnTo>
                    <a:lnTo>
                      <a:pt x="838" y="33"/>
                    </a:lnTo>
                    <a:lnTo>
                      <a:pt x="824" y="22"/>
                    </a:lnTo>
                    <a:lnTo>
                      <a:pt x="808" y="7"/>
                    </a:lnTo>
                    <a:lnTo>
                      <a:pt x="785" y="11"/>
                    </a:lnTo>
                    <a:lnTo>
                      <a:pt x="770" y="26"/>
                    </a:lnTo>
                    <a:lnTo>
                      <a:pt x="776" y="55"/>
                    </a:lnTo>
                    <a:lnTo>
                      <a:pt x="774" y="74"/>
                    </a:lnTo>
                    <a:lnTo>
                      <a:pt x="760" y="87"/>
                    </a:lnTo>
                    <a:lnTo>
                      <a:pt x="738" y="78"/>
                    </a:lnTo>
                    <a:lnTo>
                      <a:pt x="726" y="102"/>
                    </a:lnTo>
                    <a:lnTo>
                      <a:pt x="710" y="126"/>
                    </a:lnTo>
                    <a:lnTo>
                      <a:pt x="685" y="139"/>
                    </a:lnTo>
                    <a:lnTo>
                      <a:pt x="667" y="143"/>
                    </a:lnTo>
                    <a:lnTo>
                      <a:pt x="674" y="163"/>
                    </a:lnTo>
                    <a:lnTo>
                      <a:pt x="669" y="182"/>
                    </a:lnTo>
                    <a:lnTo>
                      <a:pt x="646" y="180"/>
                    </a:lnTo>
                    <a:lnTo>
                      <a:pt x="623" y="172"/>
                    </a:lnTo>
                    <a:lnTo>
                      <a:pt x="607" y="184"/>
                    </a:lnTo>
                    <a:lnTo>
                      <a:pt x="591" y="202"/>
                    </a:lnTo>
                    <a:lnTo>
                      <a:pt x="573" y="217"/>
                    </a:lnTo>
                    <a:lnTo>
                      <a:pt x="555" y="211"/>
                    </a:lnTo>
                    <a:lnTo>
                      <a:pt x="553" y="191"/>
                    </a:lnTo>
                    <a:lnTo>
                      <a:pt x="560" y="169"/>
                    </a:lnTo>
                    <a:lnTo>
                      <a:pt x="571" y="148"/>
                    </a:lnTo>
                    <a:lnTo>
                      <a:pt x="548" y="139"/>
                    </a:lnTo>
                    <a:lnTo>
                      <a:pt x="530" y="150"/>
                    </a:lnTo>
                    <a:lnTo>
                      <a:pt x="512" y="139"/>
                    </a:lnTo>
                    <a:lnTo>
                      <a:pt x="491" y="126"/>
                    </a:lnTo>
                    <a:lnTo>
                      <a:pt x="468" y="137"/>
                    </a:lnTo>
                    <a:lnTo>
                      <a:pt x="443" y="133"/>
                    </a:lnTo>
                    <a:lnTo>
                      <a:pt x="420" y="124"/>
                    </a:lnTo>
                    <a:lnTo>
                      <a:pt x="407" y="139"/>
                    </a:lnTo>
                    <a:lnTo>
                      <a:pt x="418" y="167"/>
                    </a:lnTo>
                    <a:lnTo>
                      <a:pt x="420" y="193"/>
                    </a:lnTo>
                    <a:lnTo>
                      <a:pt x="429" y="226"/>
                    </a:lnTo>
                    <a:lnTo>
                      <a:pt x="439" y="254"/>
                    </a:lnTo>
                    <a:lnTo>
                      <a:pt x="427" y="280"/>
                    </a:lnTo>
                    <a:lnTo>
                      <a:pt x="423" y="308"/>
                    </a:lnTo>
                    <a:lnTo>
                      <a:pt x="407" y="325"/>
                    </a:lnTo>
                    <a:lnTo>
                      <a:pt x="388" y="354"/>
                    </a:lnTo>
                    <a:lnTo>
                      <a:pt x="384" y="382"/>
                    </a:lnTo>
                    <a:lnTo>
                      <a:pt x="379" y="408"/>
                    </a:lnTo>
                    <a:lnTo>
                      <a:pt x="363" y="423"/>
                    </a:lnTo>
                    <a:lnTo>
                      <a:pt x="340" y="447"/>
                    </a:lnTo>
                    <a:lnTo>
                      <a:pt x="334" y="482"/>
                    </a:lnTo>
                    <a:lnTo>
                      <a:pt x="324" y="507"/>
                    </a:lnTo>
                    <a:lnTo>
                      <a:pt x="302" y="525"/>
                    </a:lnTo>
                    <a:lnTo>
                      <a:pt x="274" y="538"/>
                    </a:lnTo>
                    <a:lnTo>
                      <a:pt x="256" y="557"/>
                    </a:lnTo>
                    <a:lnTo>
                      <a:pt x="242" y="585"/>
                    </a:lnTo>
                    <a:lnTo>
                      <a:pt x="233" y="609"/>
                    </a:lnTo>
                    <a:lnTo>
                      <a:pt x="208" y="620"/>
                    </a:lnTo>
                    <a:lnTo>
                      <a:pt x="185" y="638"/>
                    </a:lnTo>
                    <a:lnTo>
                      <a:pt x="165" y="661"/>
                    </a:lnTo>
                    <a:lnTo>
                      <a:pt x="153" y="692"/>
                    </a:lnTo>
                    <a:lnTo>
                      <a:pt x="140" y="733"/>
                    </a:lnTo>
                    <a:lnTo>
                      <a:pt x="124" y="780"/>
                    </a:lnTo>
                    <a:lnTo>
                      <a:pt x="112" y="824"/>
                    </a:lnTo>
                    <a:lnTo>
                      <a:pt x="103" y="871"/>
                    </a:lnTo>
                    <a:lnTo>
                      <a:pt x="87" y="902"/>
                    </a:lnTo>
                    <a:lnTo>
                      <a:pt x="64" y="930"/>
                    </a:lnTo>
                    <a:lnTo>
                      <a:pt x="48" y="960"/>
                    </a:lnTo>
                    <a:lnTo>
                      <a:pt x="39" y="991"/>
                    </a:lnTo>
                    <a:lnTo>
                      <a:pt x="48" y="1032"/>
                    </a:lnTo>
                    <a:lnTo>
                      <a:pt x="37" y="1073"/>
                    </a:lnTo>
                    <a:lnTo>
                      <a:pt x="21" y="1103"/>
                    </a:lnTo>
                    <a:lnTo>
                      <a:pt x="7" y="1147"/>
                    </a:lnTo>
                    <a:lnTo>
                      <a:pt x="0" y="1197"/>
                    </a:lnTo>
                    <a:lnTo>
                      <a:pt x="12" y="1246"/>
                    </a:lnTo>
                    <a:lnTo>
                      <a:pt x="14" y="1281"/>
                    </a:lnTo>
                    <a:lnTo>
                      <a:pt x="25" y="1294"/>
                    </a:lnTo>
                    <a:lnTo>
                      <a:pt x="37" y="1270"/>
                    </a:lnTo>
                    <a:lnTo>
                      <a:pt x="60" y="1259"/>
                    </a:lnTo>
                    <a:lnTo>
                      <a:pt x="78" y="1264"/>
                    </a:lnTo>
                    <a:lnTo>
                      <a:pt x="89" y="1288"/>
                    </a:lnTo>
                    <a:lnTo>
                      <a:pt x="99" y="1305"/>
                    </a:lnTo>
                    <a:lnTo>
                      <a:pt x="126" y="1294"/>
                    </a:lnTo>
                    <a:lnTo>
                      <a:pt x="160" y="1290"/>
                    </a:lnTo>
                    <a:lnTo>
                      <a:pt x="185" y="1301"/>
                    </a:lnTo>
                    <a:lnTo>
                      <a:pt x="210" y="1307"/>
                    </a:lnTo>
                    <a:lnTo>
                      <a:pt x="240" y="1305"/>
                    </a:lnTo>
                    <a:lnTo>
                      <a:pt x="265" y="1288"/>
                    </a:lnTo>
                    <a:lnTo>
                      <a:pt x="288" y="1275"/>
                    </a:lnTo>
                    <a:lnTo>
                      <a:pt x="315" y="1270"/>
                    </a:lnTo>
                    <a:lnTo>
                      <a:pt x="343" y="1283"/>
                    </a:lnTo>
                    <a:lnTo>
                      <a:pt x="366" y="1298"/>
                    </a:lnTo>
                    <a:lnTo>
                      <a:pt x="391" y="1290"/>
                    </a:lnTo>
                    <a:lnTo>
                      <a:pt x="404" y="1266"/>
                    </a:lnTo>
                    <a:lnTo>
                      <a:pt x="429" y="1259"/>
                    </a:lnTo>
                    <a:lnTo>
                      <a:pt x="452" y="1251"/>
                    </a:lnTo>
                    <a:lnTo>
                      <a:pt x="439" y="1223"/>
                    </a:lnTo>
                    <a:lnTo>
                      <a:pt x="404" y="1218"/>
                    </a:lnTo>
                    <a:lnTo>
                      <a:pt x="377" y="1210"/>
                    </a:lnTo>
                    <a:lnTo>
                      <a:pt x="375" y="1186"/>
                    </a:lnTo>
                    <a:lnTo>
                      <a:pt x="391" y="1170"/>
                    </a:lnTo>
                    <a:lnTo>
                      <a:pt x="413" y="1160"/>
                    </a:lnTo>
                    <a:lnTo>
                      <a:pt x="445" y="1151"/>
                    </a:lnTo>
                    <a:lnTo>
                      <a:pt x="480" y="1151"/>
                    </a:lnTo>
                    <a:lnTo>
                      <a:pt x="509" y="1155"/>
                    </a:lnTo>
                    <a:lnTo>
                      <a:pt x="530" y="1173"/>
                    </a:lnTo>
                    <a:lnTo>
                      <a:pt x="523" y="1203"/>
                    </a:lnTo>
                    <a:lnTo>
                      <a:pt x="530" y="1227"/>
                    </a:lnTo>
                    <a:lnTo>
                      <a:pt x="546" y="1244"/>
                    </a:lnTo>
                    <a:lnTo>
                      <a:pt x="562" y="1227"/>
                    </a:lnTo>
                    <a:lnTo>
                      <a:pt x="591" y="1220"/>
                    </a:lnTo>
                    <a:lnTo>
                      <a:pt x="621" y="1229"/>
                    </a:lnTo>
                    <a:lnTo>
                      <a:pt x="651" y="1240"/>
                    </a:lnTo>
                    <a:lnTo>
                      <a:pt x="669" y="1257"/>
                    </a:lnTo>
                    <a:lnTo>
                      <a:pt x="687" y="1279"/>
                    </a:lnTo>
                    <a:lnTo>
                      <a:pt x="710" y="1281"/>
                    </a:lnTo>
                    <a:lnTo>
                      <a:pt x="742" y="1266"/>
                    </a:lnTo>
                    <a:lnTo>
                      <a:pt x="774" y="1277"/>
                    </a:lnTo>
                    <a:lnTo>
                      <a:pt x="806" y="1294"/>
                    </a:lnTo>
                    <a:lnTo>
                      <a:pt x="831" y="1311"/>
                    </a:lnTo>
                    <a:close/>
                  </a:path>
                </a:pathLst>
              </a:custGeom>
              <a:solidFill>
                <a:srgbClr val="6983A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8" name="Freeform 51">
                <a:extLst>
                  <a:ext uri="{FF2B5EF4-FFF2-40B4-BE49-F238E27FC236}">
                    <a16:creationId xmlns:a16="http://schemas.microsoft.com/office/drawing/2014/main" id="{7D14A493-F802-4078-A454-F62186E89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2624"/>
                <a:ext cx="937" cy="1163"/>
              </a:xfrm>
              <a:custGeom>
                <a:avLst/>
                <a:gdLst>
                  <a:gd name="T0" fmla="*/ 800 w 937"/>
                  <a:gd name="T1" fmla="*/ 199 h 1163"/>
                  <a:gd name="T2" fmla="*/ 756 w 937"/>
                  <a:gd name="T3" fmla="*/ 257 h 1163"/>
                  <a:gd name="T4" fmla="*/ 797 w 937"/>
                  <a:gd name="T5" fmla="*/ 344 h 1163"/>
                  <a:gd name="T6" fmla="*/ 758 w 937"/>
                  <a:gd name="T7" fmla="*/ 418 h 1163"/>
                  <a:gd name="T8" fmla="*/ 685 w 937"/>
                  <a:gd name="T9" fmla="*/ 479 h 1163"/>
                  <a:gd name="T10" fmla="*/ 690 w 937"/>
                  <a:gd name="T11" fmla="*/ 556 h 1163"/>
                  <a:gd name="T12" fmla="*/ 775 w 937"/>
                  <a:gd name="T13" fmla="*/ 533 h 1163"/>
                  <a:gd name="T14" fmla="*/ 852 w 937"/>
                  <a:gd name="T15" fmla="*/ 520 h 1163"/>
                  <a:gd name="T16" fmla="*/ 902 w 937"/>
                  <a:gd name="T17" fmla="*/ 591 h 1163"/>
                  <a:gd name="T18" fmla="*/ 923 w 937"/>
                  <a:gd name="T19" fmla="*/ 669 h 1163"/>
                  <a:gd name="T20" fmla="*/ 900 w 937"/>
                  <a:gd name="T21" fmla="*/ 736 h 1163"/>
                  <a:gd name="T22" fmla="*/ 916 w 937"/>
                  <a:gd name="T23" fmla="*/ 797 h 1163"/>
                  <a:gd name="T24" fmla="*/ 920 w 937"/>
                  <a:gd name="T25" fmla="*/ 862 h 1163"/>
                  <a:gd name="T26" fmla="*/ 927 w 937"/>
                  <a:gd name="T27" fmla="*/ 947 h 1163"/>
                  <a:gd name="T28" fmla="*/ 891 w 937"/>
                  <a:gd name="T29" fmla="*/ 1027 h 1163"/>
                  <a:gd name="T30" fmla="*/ 859 w 937"/>
                  <a:gd name="T31" fmla="*/ 1096 h 1163"/>
                  <a:gd name="T32" fmla="*/ 829 w 937"/>
                  <a:gd name="T33" fmla="*/ 1163 h 1163"/>
                  <a:gd name="T34" fmla="*/ 747 w 937"/>
                  <a:gd name="T35" fmla="*/ 1111 h 1163"/>
                  <a:gd name="T36" fmla="*/ 683 w 937"/>
                  <a:gd name="T37" fmla="*/ 1113 h 1163"/>
                  <a:gd name="T38" fmla="*/ 590 w 937"/>
                  <a:gd name="T39" fmla="*/ 1105 h 1163"/>
                  <a:gd name="T40" fmla="*/ 514 w 937"/>
                  <a:gd name="T41" fmla="*/ 1066 h 1163"/>
                  <a:gd name="T42" fmla="*/ 457 w 937"/>
                  <a:gd name="T43" fmla="*/ 1016 h 1163"/>
                  <a:gd name="T44" fmla="*/ 462 w 937"/>
                  <a:gd name="T45" fmla="*/ 936 h 1163"/>
                  <a:gd name="T46" fmla="*/ 443 w 937"/>
                  <a:gd name="T47" fmla="*/ 860 h 1163"/>
                  <a:gd name="T48" fmla="*/ 436 w 937"/>
                  <a:gd name="T49" fmla="*/ 788 h 1163"/>
                  <a:gd name="T50" fmla="*/ 363 w 937"/>
                  <a:gd name="T51" fmla="*/ 752 h 1163"/>
                  <a:gd name="T52" fmla="*/ 272 w 937"/>
                  <a:gd name="T53" fmla="*/ 754 h 1163"/>
                  <a:gd name="T54" fmla="*/ 208 w 937"/>
                  <a:gd name="T55" fmla="*/ 806 h 1163"/>
                  <a:gd name="T56" fmla="*/ 135 w 937"/>
                  <a:gd name="T57" fmla="*/ 773 h 1163"/>
                  <a:gd name="T58" fmla="*/ 94 w 937"/>
                  <a:gd name="T59" fmla="*/ 754 h 1163"/>
                  <a:gd name="T60" fmla="*/ 140 w 937"/>
                  <a:gd name="T61" fmla="*/ 687 h 1163"/>
                  <a:gd name="T62" fmla="*/ 110 w 937"/>
                  <a:gd name="T63" fmla="*/ 619 h 1163"/>
                  <a:gd name="T64" fmla="*/ 39 w 937"/>
                  <a:gd name="T65" fmla="*/ 559 h 1163"/>
                  <a:gd name="T66" fmla="*/ 0 w 937"/>
                  <a:gd name="T67" fmla="*/ 474 h 1163"/>
                  <a:gd name="T68" fmla="*/ 34 w 937"/>
                  <a:gd name="T69" fmla="*/ 383 h 1163"/>
                  <a:gd name="T70" fmla="*/ 103 w 937"/>
                  <a:gd name="T71" fmla="*/ 331 h 1163"/>
                  <a:gd name="T72" fmla="*/ 171 w 937"/>
                  <a:gd name="T73" fmla="*/ 353 h 1163"/>
                  <a:gd name="T74" fmla="*/ 222 w 937"/>
                  <a:gd name="T75" fmla="*/ 329 h 1163"/>
                  <a:gd name="T76" fmla="*/ 254 w 937"/>
                  <a:gd name="T77" fmla="*/ 281 h 1163"/>
                  <a:gd name="T78" fmla="*/ 338 w 937"/>
                  <a:gd name="T79" fmla="*/ 242 h 1163"/>
                  <a:gd name="T80" fmla="*/ 400 w 937"/>
                  <a:gd name="T81" fmla="*/ 195 h 1163"/>
                  <a:gd name="T82" fmla="*/ 477 w 937"/>
                  <a:gd name="T83" fmla="*/ 175 h 1163"/>
                  <a:gd name="T84" fmla="*/ 553 w 937"/>
                  <a:gd name="T85" fmla="*/ 164 h 1163"/>
                  <a:gd name="T86" fmla="*/ 619 w 937"/>
                  <a:gd name="T87" fmla="*/ 121 h 1163"/>
                  <a:gd name="T88" fmla="*/ 660 w 937"/>
                  <a:gd name="T89" fmla="*/ 63 h 1163"/>
                  <a:gd name="T90" fmla="*/ 685 w 937"/>
                  <a:gd name="T91" fmla="*/ 0 h 1163"/>
                  <a:gd name="T92" fmla="*/ 736 w 937"/>
                  <a:gd name="T93" fmla="*/ 58 h 1163"/>
                  <a:gd name="T94" fmla="*/ 793 w 937"/>
                  <a:gd name="T95" fmla="*/ 134 h 11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7"/>
                  <a:gd name="T145" fmla="*/ 0 h 1163"/>
                  <a:gd name="T146" fmla="*/ 937 w 937"/>
                  <a:gd name="T147" fmla="*/ 1163 h 11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7" h="1163">
                    <a:moveTo>
                      <a:pt x="793" y="134"/>
                    </a:moveTo>
                    <a:lnTo>
                      <a:pt x="809" y="171"/>
                    </a:lnTo>
                    <a:lnTo>
                      <a:pt x="800" y="199"/>
                    </a:lnTo>
                    <a:lnTo>
                      <a:pt x="779" y="212"/>
                    </a:lnTo>
                    <a:lnTo>
                      <a:pt x="758" y="234"/>
                    </a:lnTo>
                    <a:lnTo>
                      <a:pt x="756" y="257"/>
                    </a:lnTo>
                    <a:lnTo>
                      <a:pt x="768" y="288"/>
                    </a:lnTo>
                    <a:lnTo>
                      <a:pt x="781" y="314"/>
                    </a:lnTo>
                    <a:lnTo>
                      <a:pt x="797" y="344"/>
                    </a:lnTo>
                    <a:lnTo>
                      <a:pt x="795" y="368"/>
                    </a:lnTo>
                    <a:lnTo>
                      <a:pt x="781" y="396"/>
                    </a:lnTo>
                    <a:lnTo>
                      <a:pt x="758" y="418"/>
                    </a:lnTo>
                    <a:lnTo>
                      <a:pt x="729" y="433"/>
                    </a:lnTo>
                    <a:lnTo>
                      <a:pt x="704" y="461"/>
                    </a:lnTo>
                    <a:lnTo>
                      <a:pt x="685" y="479"/>
                    </a:lnTo>
                    <a:lnTo>
                      <a:pt x="672" y="505"/>
                    </a:lnTo>
                    <a:lnTo>
                      <a:pt x="679" y="539"/>
                    </a:lnTo>
                    <a:lnTo>
                      <a:pt x="690" y="556"/>
                    </a:lnTo>
                    <a:lnTo>
                      <a:pt x="715" y="552"/>
                    </a:lnTo>
                    <a:lnTo>
                      <a:pt x="745" y="539"/>
                    </a:lnTo>
                    <a:lnTo>
                      <a:pt x="775" y="533"/>
                    </a:lnTo>
                    <a:lnTo>
                      <a:pt x="800" y="515"/>
                    </a:lnTo>
                    <a:lnTo>
                      <a:pt x="832" y="509"/>
                    </a:lnTo>
                    <a:lnTo>
                      <a:pt x="852" y="520"/>
                    </a:lnTo>
                    <a:lnTo>
                      <a:pt x="873" y="539"/>
                    </a:lnTo>
                    <a:lnTo>
                      <a:pt x="895" y="570"/>
                    </a:lnTo>
                    <a:lnTo>
                      <a:pt x="902" y="591"/>
                    </a:lnTo>
                    <a:lnTo>
                      <a:pt x="900" y="619"/>
                    </a:lnTo>
                    <a:lnTo>
                      <a:pt x="909" y="654"/>
                    </a:lnTo>
                    <a:lnTo>
                      <a:pt x="923" y="669"/>
                    </a:lnTo>
                    <a:lnTo>
                      <a:pt x="927" y="693"/>
                    </a:lnTo>
                    <a:lnTo>
                      <a:pt x="909" y="712"/>
                    </a:lnTo>
                    <a:lnTo>
                      <a:pt x="900" y="736"/>
                    </a:lnTo>
                    <a:lnTo>
                      <a:pt x="916" y="758"/>
                    </a:lnTo>
                    <a:lnTo>
                      <a:pt x="909" y="775"/>
                    </a:lnTo>
                    <a:lnTo>
                      <a:pt x="916" y="797"/>
                    </a:lnTo>
                    <a:lnTo>
                      <a:pt x="911" y="814"/>
                    </a:lnTo>
                    <a:lnTo>
                      <a:pt x="916" y="834"/>
                    </a:lnTo>
                    <a:lnTo>
                      <a:pt x="920" y="862"/>
                    </a:lnTo>
                    <a:lnTo>
                      <a:pt x="927" y="895"/>
                    </a:lnTo>
                    <a:lnTo>
                      <a:pt x="937" y="923"/>
                    </a:lnTo>
                    <a:lnTo>
                      <a:pt x="927" y="947"/>
                    </a:lnTo>
                    <a:lnTo>
                      <a:pt x="927" y="973"/>
                    </a:lnTo>
                    <a:lnTo>
                      <a:pt x="907" y="996"/>
                    </a:lnTo>
                    <a:lnTo>
                      <a:pt x="891" y="1027"/>
                    </a:lnTo>
                    <a:lnTo>
                      <a:pt x="884" y="1051"/>
                    </a:lnTo>
                    <a:lnTo>
                      <a:pt x="877" y="1079"/>
                    </a:lnTo>
                    <a:lnTo>
                      <a:pt x="859" y="1096"/>
                    </a:lnTo>
                    <a:lnTo>
                      <a:pt x="838" y="1118"/>
                    </a:lnTo>
                    <a:lnTo>
                      <a:pt x="834" y="1142"/>
                    </a:lnTo>
                    <a:lnTo>
                      <a:pt x="829" y="1163"/>
                    </a:lnTo>
                    <a:lnTo>
                      <a:pt x="804" y="1150"/>
                    </a:lnTo>
                    <a:lnTo>
                      <a:pt x="775" y="1135"/>
                    </a:lnTo>
                    <a:lnTo>
                      <a:pt x="747" y="1111"/>
                    </a:lnTo>
                    <a:lnTo>
                      <a:pt x="722" y="1098"/>
                    </a:lnTo>
                    <a:lnTo>
                      <a:pt x="704" y="1109"/>
                    </a:lnTo>
                    <a:lnTo>
                      <a:pt x="683" y="1113"/>
                    </a:lnTo>
                    <a:lnTo>
                      <a:pt x="656" y="1105"/>
                    </a:lnTo>
                    <a:lnTo>
                      <a:pt x="628" y="1109"/>
                    </a:lnTo>
                    <a:lnTo>
                      <a:pt x="590" y="1105"/>
                    </a:lnTo>
                    <a:lnTo>
                      <a:pt x="553" y="1094"/>
                    </a:lnTo>
                    <a:lnTo>
                      <a:pt x="528" y="1085"/>
                    </a:lnTo>
                    <a:lnTo>
                      <a:pt x="514" y="1066"/>
                    </a:lnTo>
                    <a:lnTo>
                      <a:pt x="494" y="1044"/>
                    </a:lnTo>
                    <a:lnTo>
                      <a:pt x="471" y="1040"/>
                    </a:lnTo>
                    <a:lnTo>
                      <a:pt x="457" y="1016"/>
                    </a:lnTo>
                    <a:lnTo>
                      <a:pt x="450" y="983"/>
                    </a:lnTo>
                    <a:lnTo>
                      <a:pt x="448" y="957"/>
                    </a:lnTo>
                    <a:lnTo>
                      <a:pt x="462" y="936"/>
                    </a:lnTo>
                    <a:lnTo>
                      <a:pt x="462" y="908"/>
                    </a:lnTo>
                    <a:lnTo>
                      <a:pt x="450" y="888"/>
                    </a:lnTo>
                    <a:lnTo>
                      <a:pt x="443" y="860"/>
                    </a:lnTo>
                    <a:lnTo>
                      <a:pt x="455" y="834"/>
                    </a:lnTo>
                    <a:lnTo>
                      <a:pt x="452" y="808"/>
                    </a:lnTo>
                    <a:lnTo>
                      <a:pt x="436" y="788"/>
                    </a:lnTo>
                    <a:lnTo>
                      <a:pt x="411" y="778"/>
                    </a:lnTo>
                    <a:lnTo>
                      <a:pt x="382" y="769"/>
                    </a:lnTo>
                    <a:lnTo>
                      <a:pt x="363" y="752"/>
                    </a:lnTo>
                    <a:lnTo>
                      <a:pt x="336" y="738"/>
                    </a:lnTo>
                    <a:lnTo>
                      <a:pt x="299" y="747"/>
                    </a:lnTo>
                    <a:lnTo>
                      <a:pt x="272" y="754"/>
                    </a:lnTo>
                    <a:lnTo>
                      <a:pt x="251" y="775"/>
                    </a:lnTo>
                    <a:lnTo>
                      <a:pt x="235" y="795"/>
                    </a:lnTo>
                    <a:lnTo>
                      <a:pt x="208" y="806"/>
                    </a:lnTo>
                    <a:lnTo>
                      <a:pt x="183" y="799"/>
                    </a:lnTo>
                    <a:lnTo>
                      <a:pt x="160" y="786"/>
                    </a:lnTo>
                    <a:lnTo>
                      <a:pt x="135" y="773"/>
                    </a:lnTo>
                    <a:lnTo>
                      <a:pt x="108" y="775"/>
                    </a:lnTo>
                    <a:lnTo>
                      <a:pt x="83" y="782"/>
                    </a:lnTo>
                    <a:lnTo>
                      <a:pt x="94" y="754"/>
                    </a:lnTo>
                    <a:lnTo>
                      <a:pt x="110" y="728"/>
                    </a:lnTo>
                    <a:lnTo>
                      <a:pt x="121" y="706"/>
                    </a:lnTo>
                    <a:lnTo>
                      <a:pt x="140" y="687"/>
                    </a:lnTo>
                    <a:lnTo>
                      <a:pt x="146" y="652"/>
                    </a:lnTo>
                    <a:lnTo>
                      <a:pt x="133" y="630"/>
                    </a:lnTo>
                    <a:lnTo>
                      <a:pt x="110" y="619"/>
                    </a:lnTo>
                    <a:lnTo>
                      <a:pt x="89" y="598"/>
                    </a:lnTo>
                    <a:lnTo>
                      <a:pt x="64" y="574"/>
                    </a:lnTo>
                    <a:lnTo>
                      <a:pt x="39" y="559"/>
                    </a:lnTo>
                    <a:lnTo>
                      <a:pt x="21" y="537"/>
                    </a:lnTo>
                    <a:lnTo>
                      <a:pt x="12" y="509"/>
                    </a:lnTo>
                    <a:lnTo>
                      <a:pt x="0" y="474"/>
                    </a:lnTo>
                    <a:lnTo>
                      <a:pt x="5" y="439"/>
                    </a:lnTo>
                    <a:lnTo>
                      <a:pt x="14" y="405"/>
                    </a:lnTo>
                    <a:lnTo>
                      <a:pt x="34" y="383"/>
                    </a:lnTo>
                    <a:lnTo>
                      <a:pt x="64" y="370"/>
                    </a:lnTo>
                    <a:lnTo>
                      <a:pt x="94" y="355"/>
                    </a:lnTo>
                    <a:lnTo>
                      <a:pt x="103" y="331"/>
                    </a:lnTo>
                    <a:lnTo>
                      <a:pt x="135" y="353"/>
                    </a:lnTo>
                    <a:lnTo>
                      <a:pt x="153" y="362"/>
                    </a:lnTo>
                    <a:lnTo>
                      <a:pt x="171" y="353"/>
                    </a:lnTo>
                    <a:lnTo>
                      <a:pt x="178" y="331"/>
                    </a:lnTo>
                    <a:lnTo>
                      <a:pt x="199" y="323"/>
                    </a:lnTo>
                    <a:lnTo>
                      <a:pt x="222" y="329"/>
                    </a:lnTo>
                    <a:lnTo>
                      <a:pt x="224" y="307"/>
                    </a:lnTo>
                    <a:lnTo>
                      <a:pt x="233" y="288"/>
                    </a:lnTo>
                    <a:lnTo>
                      <a:pt x="254" y="281"/>
                    </a:lnTo>
                    <a:lnTo>
                      <a:pt x="286" y="273"/>
                    </a:lnTo>
                    <a:lnTo>
                      <a:pt x="311" y="260"/>
                    </a:lnTo>
                    <a:lnTo>
                      <a:pt x="338" y="242"/>
                    </a:lnTo>
                    <a:lnTo>
                      <a:pt x="361" y="234"/>
                    </a:lnTo>
                    <a:lnTo>
                      <a:pt x="377" y="214"/>
                    </a:lnTo>
                    <a:lnTo>
                      <a:pt x="400" y="195"/>
                    </a:lnTo>
                    <a:lnTo>
                      <a:pt x="425" y="186"/>
                    </a:lnTo>
                    <a:lnTo>
                      <a:pt x="452" y="182"/>
                    </a:lnTo>
                    <a:lnTo>
                      <a:pt x="477" y="175"/>
                    </a:lnTo>
                    <a:lnTo>
                      <a:pt x="505" y="182"/>
                    </a:lnTo>
                    <a:lnTo>
                      <a:pt x="530" y="177"/>
                    </a:lnTo>
                    <a:lnTo>
                      <a:pt x="553" y="164"/>
                    </a:lnTo>
                    <a:lnTo>
                      <a:pt x="571" y="145"/>
                    </a:lnTo>
                    <a:lnTo>
                      <a:pt x="594" y="130"/>
                    </a:lnTo>
                    <a:lnTo>
                      <a:pt x="619" y="121"/>
                    </a:lnTo>
                    <a:lnTo>
                      <a:pt x="633" y="104"/>
                    </a:lnTo>
                    <a:lnTo>
                      <a:pt x="642" y="80"/>
                    </a:lnTo>
                    <a:lnTo>
                      <a:pt x="660" y="63"/>
                    </a:lnTo>
                    <a:lnTo>
                      <a:pt x="669" y="37"/>
                    </a:lnTo>
                    <a:lnTo>
                      <a:pt x="672" y="11"/>
                    </a:lnTo>
                    <a:lnTo>
                      <a:pt x="685" y="0"/>
                    </a:lnTo>
                    <a:lnTo>
                      <a:pt x="706" y="15"/>
                    </a:lnTo>
                    <a:lnTo>
                      <a:pt x="722" y="37"/>
                    </a:lnTo>
                    <a:lnTo>
                      <a:pt x="736" y="58"/>
                    </a:lnTo>
                    <a:lnTo>
                      <a:pt x="747" y="95"/>
                    </a:lnTo>
                    <a:lnTo>
                      <a:pt x="770" y="119"/>
                    </a:lnTo>
                    <a:lnTo>
                      <a:pt x="793" y="134"/>
                    </a:lnTo>
                    <a:close/>
                  </a:path>
                </a:pathLst>
              </a:custGeom>
              <a:solidFill>
                <a:srgbClr val="6983A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9" name="Freeform 80">
                <a:extLst>
                  <a:ext uri="{FF2B5EF4-FFF2-40B4-BE49-F238E27FC236}">
                    <a16:creationId xmlns:a16="http://schemas.microsoft.com/office/drawing/2014/main" id="{CB2255C4-082B-4FFE-8EA8-078D24187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3" y="1358"/>
                <a:ext cx="1072" cy="1264"/>
              </a:xfrm>
              <a:custGeom>
                <a:avLst/>
                <a:gdLst>
                  <a:gd name="T0" fmla="*/ 2147483646 w 467"/>
                  <a:gd name="T1" fmla="*/ 2147483646 h 571"/>
                  <a:gd name="T2" fmla="*/ 2147483646 w 467"/>
                  <a:gd name="T3" fmla="*/ 2147483646 h 571"/>
                  <a:gd name="T4" fmla="*/ 2147483646 w 467"/>
                  <a:gd name="T5" fmla="*/ 2147483646 h 571"/>
                  <a:gd name="T6" fmla="*/ 2147483646 w 467"/>
                  <a:gd name="T7" fmla="*/ 2147483646 h 571"/>
                  <a:gd name="T8" fmla="*/ 2147483646 w 467"/>
                  <a:gd name="T9" fmla="*/ 2147483646 h 571"/>
                  <a:gd name="T10" fmla="*/ 2147483646 w 467"/>
                  <a:gd name="T11" fmla="*/ 2147483646 h 571"/>
                  <a:gd name="T12" fmla="*/ 2147483646 w 467"/>
                  <a:gd name="T13" fmla="*/ 2147483646 h 571"/>
                  <a:gd name="T14" fmla="*/ 2147483646 w 467"/>
                  <a:gd name="T15" fmla="*/ 2147483646 h 571"/>
                  <a:gd name="T16" fmla="*/ 2147483646 w 467"/>
                  <a:gd name="T17" fmla="*/ 2147483646 h 571"/>
                  <a:gd name="T18" fmla="*/ 2147483646 w 467"/>
                  <a:gd name="T19" fmla="*/ 2147483646 h 571"/>
                  <a:gd name="T20" fmla="*/ 2147483646 w 467"/>
                  <a:gd name="T21" fmla="*/ 2147483646 h 571"/>
                  <a:gd name="T22" fmla="*/ 2147483646 w 467"/>
                  <a:gd name="T23" fmla="*/ 2147483646 h 571"/>
                  <a:gd name="T24" fmla="*/ 2147483646 w 467"/>
                  <a:gd name="T25" fmla="*/ 2147483646 h 571"/>
                  <a:gd name="T26" fmla="*/ 2147483646 w 467"/>
                  <a:gd name="T27" fmla="*/ 2147483646 h 571"/>
                  <a:gd name="T28" fmla="*/ 2147483646 w 467"/>
                  <a:gd name="T29" fmla="*/ 2147483646 h 571"/>
                  <a:gd name="T30" fmla="*/ 2147483646 w 467"/>
                  <a:gd name="T31" fmla="*/ 2147483646 h 571"/>
                  <a:gd name="T32" fmla="*/ 2147483646 w 467"/>
                  <a:gd name="T33" fmla="*/ 2147483646 h 571"/>
                  <a:gd name="T34" fmla="*/ 2147483646 w 467"/>
                  <a:gd name="T35" fmla="*/ 2147483646 h 571"/>
                  <a:gd name="T36" fmla="*/ 2147483646 w 467"/>
                  <a:gd name="T37" fmla="*/ 2147483646 h 571"/>
                  <a:gd name="T38" fmla="*/ 2147483646 w 467"/>
                  <a:gd name="T39" fmla="*/ 2147483646 h 571"/>
                  <a:gd name="T40" fmla="*/ 2147483646 w 467"/>
                  <a:gd name="T41" fmla="*/ 2147483646 h 571"/>
                  <a:gd name="T42" fmla="*/ 2147483646 w 467"/>
                  <a:gd name="T43" fmla="*/ 2147483646 h 571"/>
                  <a:gd name="T44" fmla="*/ 2147483646 w 467"/>
                  <a:gd name="T45" fmla="*/ 2147483646 h 571"/>
                  <a:gd name="T46" fmla="*/ 2147483646 w 467"/>
                  <a:gd name="T47" fmla="*/ 2147483646 h 571"/>
                  <a:gd name="T48" fmla="*/ 2147483646 w 467"/>
                  <a:gd name="T49" fmla="*/ 2147483646 h 571"/>
                  <a:gd name="T50" fmla="*/ 2147483646 w 467"/>
                  <a:gd name="T51" fmla="*/ 2147483646 h 571"/>
                  <a:gd name="T52" fmla="*/ 2147483646 w 467"/>
                  <a:gd name="T53" fmla="*/ 2147483646 h 571"/>
                  <a:gd name="T54" fmla="*/ 2147483646 w 467"/>
                  <a:gd name="T55" fmla="*/ 2147483646 h 571"/>
                  <a:gd name="T56" fmla="*/ 2147483646 w 467"/>
                  <a:gd name="T57" fmla="*/ 2147483646 h 571"/>
                  <a:gd name="T58" fmla="*/ 2147483646 w 467"/>
                  <a:gd name="T59" fmla="*/ 2147483646 h 571"/>
                  <a:gd name="T60" fmla="*/ 2147483646 w 467"/>
                  <a:gd name="T61" fmla="*/ 2147483646 h 571"/>
                  <a:gd name="T62" fmla="*/ 2147483646 w 467"/>
                  <a:gd name="T63" fmla="*/ 2147483646 h 571"/>
                  <a:gd name="T64" fmla="*/ 2147483646 w 467"/>
                  <a:gd name="T65" fmla="*/ 2147483646 h 571"/>
                  <a:gd name="T66" fmla="*/ 2147483646 w 467"/>
                  <a:gd name="T67" fmla="*/ 2147483646 h 571"/>
                  <a:gd name="T68" fmla="*/ 2147483646 w 467"/>
                  <a:gd name="T69" fmla="*/ 2147483646 h 571"/>
                  <a:gd name="T70" fmla="*/ 2147483646 w 467"/>
                  <a:gd name="T71" fmla="*/ 2147483646 h 571"/>
                  <a:gd name="T72" fmla="*/ 2147483646 w 467"/>
                  <a:gd name="T73" fmla="*/ 2147483646 h 571"/>
                  <a:gd name="T74" fmla="*/ 2147483646 w 467"/>
                  <a:gd name="T75" fmla="*/ 2147483646 h 571"/>
                  <a:gd name="T76" fmla="*/ 2147483646 w 467"/>
                  <a:gd name="T77" fmla="*/ 2147483646 h 571"/>
                  <a:gd name="T78" fmla="*/ 2147483646 w 467"/>
                  <a:gd name="T79" fmla="*/ 2147483646 h 571"/>
                  <a:gd name="T80" fmla="*/ 2147483646 w 467"/>
                  <a:gd name="T81" fmla="*/ 2147483646 h 571"/>
                  <a:gd name="T82" fmla="*/ 2147483646 w 467"/>
                  <a:gd name="T83" fmla="*/ 2147483646 h 571"/>
                  <a:gd name="T84" fmla="*/ 2147483646 w 467"/>
                  <a:gd name="T85" fmla="*/ 2147483646 h 571"/>
                  <a:gd name="T86" fmla="*/ 2147483646 w 467"/>
                  <a:gd name="T87" fmla="*/ 2147483646 h 571"/>
                  <a:gd name="T88" fmla="*/ 2147483646 w 467"/>
                  <a:gd name="T89" fmla="*/ 2147483646 h 571"/>
                  <a:gd name="T90" fmla="*/ 2147483646 w 467"/>
                  <a:gd name="T91" fmla="*/ 2147483646 h 571"/>
                  <a:gd name="T92" fmla="*/ 2147483646 w 467"/>
                  <a:gd name="T93" fmla="*/ 2147483646 h 571"/>
                  <a:gd name="T94" fmla="*/ 2147483646 w 467"/>
                  <a:gd name="T95" fmla="*/ 2147483646 h 571"/>
                  <a:gd name="T96" fmla="*/ 2147483646 w 467"/>
                  <a:gd name="T97" fmla="*/ 2147483646 h 571"/>
                  <a:gd name="T98" fmla="*/ 2147483646 w 467"/>
                  <a:gd name="T99" fmla="*/ 2147483646 h 5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571"/>
                  <a:gd name="T152" fmla="*/ 467 w 467"/>
                  <a:gd name="T153" fmla="*/ 571 h 5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571">
                    <a:moveTo>
                      <a:pt x="174" y="21"/>
                    </a:moveTo>
                    <a:lnTo>
                      <a:pt x="179" y="27"/>
                    </a:lnTo>
                    <a:lnTo>
                      <a:pt x="190" y="32"/>
                    </a:lnTo>
                    <a:lnTo>
                      <a:pt x="203" y="36"/>
                    </a:lnTo>
                    <a:lnTo>
                      <a:pt x="213" y="41"/>
                    </a:lnTo>
                    <a:lnTo>
                      <a:pt x="220" y="51"/>
                    </a:lnTo>
                    <a:lnTo>
                      <a:pt x="227" y="60"/>
                    </a:lnTo>
                    <a:lnTo>
                      <a:pt x="237" y="69"/>
                    </a:lnTo>
                    <a:lnTo>
                      <a:pt x="248" y="73"/>
                    </a:lnTo>
                    <a:lnTo>
                      <a:pt x="262" y="76"/>
                    </a:lnTo>
                    <a:lnTo>
                      <a:pt x="265" y="86"/>
                    </a:lnTo>
                    <a:lnTo>
                      <a:pt x="262" y="101"/>
                    </a:lnTo>
                    <a:lnTo>
                      <a:pt x="263" y="115"/>
                    </a:lnTo>
                    <a:lnTo>
                      <a:pt x="265" y="131"/>
                    </a:lnTo>
                    <a:lnTo>
                      <a:pt x="263" y="142"/>
                    </a:lnTo>
                    <a:lnTo>
                      <a:pt x="265" y="154"/>
                    </a:lnTo>
                    <a:lnTo>
                      <a:pt x="271" y="159"/>
                    </a:lnTo>
                    <a:lnTo>
                      <a:pt x="282" y="158"/>
                    </a:lnTo>
                    <a:lnTo>
                      <a:pt x="293" y="159"/>
                    </a:lnTo>
                    <a:lnTo>
                      <a:pt x="297" y="168"/>
                    </a:lnTo>
                    <a:lnTo>
                      <a:pt x="294" y="178"/>
                    </a:lnTo>
                    <a:lnTo>
                      <a:pt x="296" y="189"/>
                    </a:lnTo>
                    <a:lnTo>
                      <a:pt x="302" y="197"/>
                    </a:lnTo>
                    <a:lnTo>
                      <a:pt x="310" y="208"/>
                    </a:lnTo>
                    <a:lnTo>
                      <a:pt x="313" y="217"/>
                    </a:lnTo>
                    <a:lnTo>
                      <a:pt x="309" y="229"/>
                    </a:lnTo>
                    <a:lnTo>
                      <a:pt x="308" y="244"/>
                    </a:lnTo>
                    <a:lnTo>
                      <a:pt x="310" y="256"/>
                    </a:lnTo>
                    <a:lnTo>
                      <a:pt x="316" y="268"/>
                    </a:lnTo>
                    <a:lnTo>
                      <a:pt x="326" y="277"/>
                    </a:lnTo>
                    <a:lnTo>
                      <a:pt x="338" y="283"/>
                    </a:lnTo>
                    <a:lnTo>
                      <a:pt x="353" y="285"/>
                    </a:lnTo>
                    <a:lnTo>
                      <a:pt x="364" y="282"/>
                    </a:lnTo>
                    <a:lnTo>
                      <a:pt x="375" y="278"/>
                    </a:lnTo>
                    <a:lnTo>
                      <a:pt x="386" y="282"/>
                    </a:lnTo>
                    <a:lnTo>
                      <a:pt x="393" y="291"/>
                    </a:lnTo>
                    <a:lnTo>
                      <a:pt x="403" y="298"/>
                    </a:lnTo>
                    <a:lnTo>
                      <a:pt x="415" y="301"/>
                    </a:lnTo>
                    <a:lnTo>
                      <a:pt x="425" y="309"/>
                    </a:lnTo>
                    <a:lnTo>
                      <a:pt x="436" y="313"/>
                    </a:lnTo>
                    <a:lnTo>
                      <a:pt x="447" y="320"/>
                    </a:lnTo>
                    <a:lnTo>
                      <a:pt x="453" y="331"/>
                    </a:lnTo>
                    <a:lnTo>
                      <a:pt x="458" y="343"/>
                    </a:lnTo>
                    <a:lnTo>
                      <a:pt x="456" y="354"/>
                    </a:lnTo>
                    <a:lnTo>
                      <a:pt x="460" y="362"/>
                    </a:lnTo>
                    <a:lnTo>
                      <a:pt x="467" y="372"/>
                    </a:lnTo>
                    <a:lnTo>
                      <a:pt x="466" y="382"/>
                    </a:lnTo>
                    <a:lnTo>
                      <a:pt x="459" y="390"/>
                    </a:lnTo>
                    <a:lnTo>
                      <a:pt x="452" y="403"/>
                    </a:lnTo>
                    <a:lnTo>
                      <a:pt x="443" y="410"/>
                    </a:lnTo>
                    <a:lnTo>
                      <a:pt x="436" y="418"/>
                    </a:lnTo>
                    <a:lnTo>
                      <a:pt x="426" y="417"/>
                    </a:lnTo>
                    <a:lnTo>
                      <a:pt x="414" y="415"/>
                    </a:lnTo>
                    <a:lnTo>
                      <a:pt x="402" y="407"/>
                    </a:lnTo>
                    <a:lnTo>
                      <a:pt x="392" y="404"/>
                    </a:lnTo>
                    <a:lnTo>
                      <a:pt x="382" y="408"/>
                    </a:lnTo>
                    <a:lnTo>
                      <a:pt x="369" y="406"/>
                    </a:lnTo>
                    <a:lnTo>
                      <a:pt x="358" y="410"/>
                    </a:lnTo>
                    <a:lnTo>
                      <a:pt x="350" y="418"/>
                    </a:lnTo>
                    <a:lnTo>
                      <a:pt x="335" y="422"/>
                    </a:lnTo>
                    <a:lnTo>
                      <a:pt x="322" y="419"/>
                    </a:lnTo>
                    <a:lnTo>
                      <a:pt x="307" y="423"/>
                    </a:lnTo>
                    <a:lnTo>
                      <a:pt x="295" y="431"/>
                    </a:lnTo>
                    <a:lnTo>
                      <a:pt x="280" y="436"/>
                    </a:lnTo>
                    <a:lnTo>
                      <a:pt x="270" y="447"/>
                    </a:lnTo>
                    <a:lnTo>
                      <a:pt x="268" y="462"/>
                    </a:lnTo>
                    <a:lnTo>
                      <a:pt x="263" y="472"/>
                    </a:lnTo>
                    <a:lnTo>
                      <a:pt x="262" y="483"/>
                    </a:lnTo>
                    <a:lnTo>
                      <a:pt x="268" y="489"/>
                    </a:lnTo>
                    <a:lnTo>
                      <a:pt x="271" y="500"/>
                    </a:lnTo>
                    <a:lnTo>
                      <a:pt x="279" y="512"/>
                    </a:lnTo>
                    <a:lnTo>
                      <a:pt x="287" y="523"/>
                    </a:lnTo>
                    <a:lnTo>
                      <a:pt x="296" y="535"/>
                    </a:lnTo>
                    <a:lnTo>
                      <a:pt x="291" y="547"/>
                    </a:lnTo>
                    <a:lnTo>
                      <a:pt x="290" y="559"/>
                    </a:lnTo>
                    <a:lnTo>
                      <a:pt x="283" y="569"/>
                    </a:lnTo>
                    <a:lnTo>
                      <a:pt x="269" y="563"/>
                    </a:lnTo>
                    <a:lnTo>
                      <a:pt x="260" y="565"/>
                    </a:lnTo>
                    <a:lnTo>
                      <a:pt x="252" y="571"/>
                    </a:lnTo>
                    <a:lnTo>
                      <a:pt x="247" y="562"/>
                    </a:lnTo>
                    <a:lnTo>
                      <a:pt x="242" y="547"/>
                    </a:lnTo>
                    <a:lnTo>
                      <a:pt x="230" y="539"/>
                    </a:lnTo>
                    <a:lnTo>
                      <a:pt x="219" y="536"/>
                    </a:lnTo>
                    <a:lnTo>
                      <a:pt x="203" y="538"/>
                    </a:lnTo>
                    <a:lnTo>
                      <a:pt x="192" y="540"/>
                    </a:lnTo>
                    <a:lnTo>
                      <a:pt x="180" y="534"/>
                    </a:lnTo>
                    <a:lnTo>
                      <a:pt x="164" y="528"/>
                    </a:lnTo>
                    <a:lnTo>
                      <a:pt x="149" y="524"/>
                    </a:lnTo>
                    <a:lnTo>
                      <a:pt x="138" y="525"/>
                    </a:lnTo>
                    <a:lnTo>
                      <a:pt x="124" y="527"/>
                    </a:lnTo>
                    <a:lnTo>
                      <a:pt x="114" y="520"/>
                    </a:lnTo>
                    <a:lnTo>
                      <a:pt x="109" y="508"/>
                    </a:lnTo>
                    <a:lnTo>
                      <a:pt x="107" y="496"/>
                    </a:lnTo>
                    <a:lnTo>
                      <a:pt x="114" y="483"/>
                    </a:lnTo>
                    <a:lnTo>
                      <a:pt x="112" y="468"/>
                    </a:lnTo>
                    <a:lnTo>
                      <a:pt x="106" y="457"/>
                    </a:lnTo>
                    <a:lnTo>
                      <a:pt x="94" y="453"/>
                    </a:lnTo>
                    <a:lnTo>
                      <a:pt x="83" y="457"/>
                    </a:lnTo>
                    <a:lnTo>
                      <a:pt x="73" y="453"/>
                    </a:lnTo>
                    <a:lnTo>
                      <a:pt x="68" y="443"/>
                    </a:lnTo>
                    <a:lnTo>
                      <a:pt x="66" y="431"/>
                    </a:lnTo>
                    <a:lnTo>
                      <a:pt x="64" y="417"/>
                    </a:lnTo>
                    <a:lnTo>
                      <a:pt x="56" y="403"/>
                    </a:lnTo>
                    <a:lnTo>
                      <a:pt x="44" y="392"/>
                    </a:lnTo>
                    <a:lnTo>
                      <a:pt x="30" y="385"/>
                    </a:lnTo>
                    <a:lnTo>
                      <a:pt x="13" y="388"/>
                    </a:lnTo>
                    <a:lnTo>
                      <a:pt x="8" y="370"/>
                    </a:lnTo>
                    <a:lnTo>
                      <a:pt x="4" y="354"/>
                    </a:lnTo>
                    <a:lnTo>
                      <a:pt x="0" y="342"/>
                    </a:lnTo>
                    <a:lnTo>
                      <a:pt x="2" y="331"/>
                    </a:lnTo>
                    <a:lnTo>
                      <a:pt x="6" y="322"/>
                    </a:lnTo>
                    <a:lnTo>
                      <a:pt x="7" y="308"/>
                    </a:lnTo>
                    <a:lnTo>
                      <a:pt x="6" y="295"/>
                    </a:lnTo>
                    <a:lnTo>
                      <a:pt x="8" y="289"/>
                    </a:lnTo>
                    <a:lnTo>
                      <a:pt x="17" y="286"/>
                    </a:lnTo>
                    <a:lnTo>
                      <a:pt x="29" y="288"/>
                    </a:lnTo>
                    <a:lnTo>
                      <a:pt x="38" y="286"/>
                    </a:lnTo>
                    <a:lnTo>
                      <a:pt x="48" y="281"/>
                    </a:lnTo>
                    <a:lnTo>
                      <a:pt x="56" y="272"/>
                    </a:lnTo>
                    <a:lnTo>
                      <a:pt x="52" y="259"/>
                    </a:lnTo>
                    <a:lnTo>
                      <a:pt x="53" y="247"/>
                    </a:lnTo>
                    <a:lnTo>
                      <a:pt x="58" y="234"/>
                    </a:lnTo>
                    <a:lnTo>
                      <a:pt x="63" y="221"/>
                    </a:lnTo>
                    <a:lnTo>
                      <a:pt x="67" y="205"/>
                    </a:lnTo>
                    <a:lnTo>
                      <a:pt x="68" y="188"/>
                    </a:lnTo>
                    <a:lnTo>
                      <a:pt x="66" y="171"/>
                    </a:lnTo>
                    <a:lnTo>
                      <a:pt x="69" y="159"/>
                    </a:lnTo>
                    <a:lnTo>
                      <a:pt x="73" y="149"/>
                    </a:lnTo>
                    <a:lnTo>
                      <a:pt x="72" y="136"/>
                    </a:lnTo>
                    <a:lnTo>
                      <a:pt x="64" y="112"/>
                    </a:lnTo>
                    <a:lnTo>
                      <a:pt x="60" y="101"/>
                    </a:lnTo>
                    <a:lnTo>
                      <a:pt x="57" y="93"/>
                    </a:lnTo>
                    <a:lnTo>
                      <a:pt x="55" y="84"/>
                    </a:lnTo>
                    <a:lnTo>
                      <a:pt x="46" y="72"/>
                    </a:lnTo>
                    <a:lnTo>
                      <a:pt x="54" y="61"/>
                    </a:lnTo>
                    <a:lnTo>
                      <a:pt x="65" y="56"/>
                    </a:lnTo>
                    <a:lnTo>
                      <a:pt x="75" y="58"/>
                    </a:lnTo>
                    <a:lnTo>
                      <a:pt x="86" y="52"/>
                    </a:lnTo>
                    <a:lnTo>
                      <a:pt x="96" y="47"/>
                    </a:lnTo>
                    <a:lnTo>
                      <a:pt x="102" y="44"/>
                    </a:lnTo>
                    <a:lnTo>
                      <a:pt x="114" y="41"/>
                    </a:lnTo>
                    <a:lnTo>
                      <a:pt x="123" y="47"/>
                    </a:lnTo>
                    <a:lnTo>
                      <a:pt x="132" y="47"/>
                    </a:lnTo>
                    <a:lnTo>
                      <a:pt x="140" y="44"/>
                    </a:lnTo>
                    <a:lnTo>
                      <a:pt x="145" y="36"/>
                    </a:lnTo>
                    <a:lnTo>
                      <a:pt x="151" y="26"/>
                    </a:lnTo>
                    <a:lnTo>
                      <a:pt x="152" y="18"/>
                    </a:lnTo>
                    <a:lnTo>
                      <a:pt x="153" y="12"/>
                    </a:lnTo>
                    <a:lnTo>
                      <a:pt x="153" y="0"/>
                    </a:lnTo>
                    <a:lnTo>
                      <a:pt x="159" y="2"/>
                    </a:lnTo>
                    <a:lnTo>
                      <a:pt x="170" y="10"/>
                    </a:lnTo>
                    <a:lnTo>
                      <a:pt x="174" y="21"/>
                    </a:lnTo>
                    <a:close/>
                  </a:path>
                </a:pathLst>
              </a:custGeom>
              <a:solidFill>
                <a:srgbClr val="6983A1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200" name="Group 10">
                <a:extLst>
                  <a:ext uri="{FF2B5EF4-FFF2-40B4-BE49-F238E27FC236}">
                    <a16:creationId xmlns:a16="http://schemas.microsoft.com/office/drawing/2014/main" id="{2FA30644-AFC4-4778-B306-819BD79E34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9" y="1151"/>
                <a:ext cx="1220" cy="1254"/>
                <a:chOff x="4015" y="1151"/>
                <a:chExt cx="1220" cy="1254"/>
              </a:xfrm>
            </p:grpSpPr>
            <p:sp>
              <p:nvSpPr>
                <p:cNvPr id="7232" name="Freeform 11">
                  <a:extLst>
                    <a:ext uri="{FF2B5EF4-FFF2-40B4-BE49-F238E27FC236}">
                      <a16:creationId xmlns:a16="http://schemas.microsoft.com/office/drawing/2014/main" id="{6FE58DB1-8DDB-4204-A62F-1FBE38AD1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5" y="1151"/>
                  <a:ext cx="1220" cy="1254"/>
                </a:xfrm>
                <a:custGeom>
                  <a:avLst/>
                  <a:gdLst>
                    <a:gd name="T0" fmla="*/ 86 w 1220"/>
                    <a:gd name="T1" fmla="*/ 112 h 1254"/>
                    <a:gd name="T2" fmla="*/ 11 w 1220"/>
                    <a:gd name="T3" fmla="*/ 154 h 1254"/>
                    <a:gd name="T4" fmla="*/ 23 w 1220"/>
                    <a:gd name="T5" fmla="*/ 221 h 1254"/>
                    <a:gd name="T6" fmla="*/ 0 w 1220"/>
                    <a:gd name="T7" fmla="*/ 266 h 1254"/>
                    <a:gd name="T8" fmla="*/ 68 w 1220"/>
                    <a:gd name="T9" fmla="*/ 299 h 1254"/>
                    <a:gd name="T10" fmla="*/ 123 w 1220"/>
                    <a:gd name="T11" fmla="*/ 351 h 1254"/>
                    <a:gd name="T12" fmla="*/ 203 w 1220"/>
                    <a:gd name="T13" fmla="*/ 385 h 1254"/>
                    <a:gd name="T14" fmla="*/ 205 w 1220"/>
                    <a:gd name="T15" fmla="*/ 470 h 1254"/>
                    <a:gd name="T16" fmla="*/ 210 w 1220"/>
                    <a:gd name="T17" fmla="*/ 554 h 1254"/>
                    <a:gd name="T18" fmla="*/ 274 w 1220"/>
                    <a:gd name="T19" fmla="*/ 565 h 1254"/>
                    <a:gd name="T20" fmla="*/ 280 w 1220"/>
                    <a:gd name="T21" fmla="*/ 630 h 1254"/>
                    <a:gd name="T22" fmla="*/ 319 w 1220"/>
                    <a:gd name="T23" fmla="*/ 691 h 1254"/>
                    <a:gd name="T24" fmla="*/ 312 w 1220"/>
                    <a:gd name="T25" fmla="*/ 776 h 1254"/>
                    <a:gd name="T26" fmla="*/ 376 w 1220"/>
                    <a:gd name="T27" fmla="*/ 834 h 1254"/>
                    <a:gd name="T28" fmla="*/ 461 w 1220"/>
                    <a:gd name="T29" fmla="*/ 823 h 1254"/>
                    <a:gd name="T30" fmla="*/ 525 w 1220"/>
                    <a:gd name="T31" fmla="*/ 867 h 1254"/>
                    <a:gd name="T32" fmla="*/ 600 w 1220"/>
                    <a:gd name="T33" fmla="*/ 899 h 1254"/>
                    <a:gd name="T34" fmla="*/ 650 w 1220"/>
                    <a:gd name="T35" fmla="*/ 964 h 1254"/>
                    <a:gd name="T36" fmla="*/ 671 w 1220"/>
                    <a:gd name="T37" fmla="*/ 1027 h 1254"/>
                    <a:gd name="T38" fmla="*/ 636 w 1220"/>
                    <a:gd name="T39" fmla="*/ 1094 h 1254"/>
                    <a:gd name="T40" fmla="*/ 677 w 1220"/>
                    <a:gd name="T41" fmla="*/ 1172 h 1254"/>
                    <a:gd name="T42" fmla="*/ 664 w 1220"/>
                    <a:gd name="T43" fmla="*/ 1248 h 1254"/>
                    <a:gd name="T44" fmla="*/ 716 w 1220"/>
                    <a:gd name="T45" fmla="*/ 1218 h 1254"/>
                    <a:gd name="T46" fmla="*/ 801 w 1220"/>
                    <a:gd name="T47" fmla="*/ 1231 h 1254"/>
                    <a:gd name="T48" fmla="*/ 910 w 1220"/>
                    <a:gd name="T49" fmla="*/ 1209 h 1254"/>
                    <a:gd name="T50" fmla="*/ 956 w 1220"/>
                    <a:gd name="T51" fmla="*/ 1129 h 1254"/>
                    <a:gd name="T52" fmla="*/ 1017 w 1220"/>
                    <a:gd name="T53" fmla="*/ 1101 h 1254"/>
                    <a:gd name="T54" fmla="*/ 1070 w 1220"/>
                    <a:gd name="T55" fmla="*/ 1066 h 1254"/>
                    <a:gd name="T56" fmla="*/ 1138 w 1220"/>
                    <a:gd name="T57" fmla="*/ 1068 h 1254"/>
                    <a:gd name="T58" fmla="*/ 1214 w 1220"/>
                    <a:gd name="T59" fmla="*/ 1042 h 1254"/>
                    <a:gd name="T60" fmla="*/ 1184 w 1220"/>
                    <a:gd name="T61" fmla="*/ 977 h 1254"/>
                    <a:gd name="T62" fmla="*/ 1159 w 1220"/>
                    <a:gd name="T63" fmla="*/ 899 h 1254"/>
                    <a:gd name="T64" fmla="*/ 1198 w 1220"/>
                    <a:gd name="T65" fmla="*/ 823 h 1254"/>
                    <a:gd name="T66" fmla="*/ 1170 w 1220"/>
                    <a:gd name="T67" fmla="*/ 743 h 1254"/>
                    <a:gd name="T68" fmla="*/ 1157 w 1220"/>
                    <a:gd name="T69" fmla="*/ 672 h 1254"/>
                    <a:gd name="T70" fmla="*/ 1093 w 1220"/>
                    <a:gd name="T71" fmla="*/ 624 h 1254"/>
                    <a:gd name="T72" fmla="*/ 1125 w 1220"/>
                    <a:gd name="T73" fmla="*/ 535 h 1254"/>
                    <a:gd name="T74" fmla="*/ 1061 w 1220"/>
                    <a:gd name="T75" fmla="*/ 450 h 1254"/>
                    <a:gd name="T76" fmla="*/ 983 w 1220"/>
                    <a:gd name="T77" fmla="*/ 357 h 1254"/>
                    <a:gd name="T78" fmla="*/ 919 w 1220"/>
                    <a:gd name="T79" fmla="*/ 303 h 1254"/>
                    <a:gd name="T80" fmla="*/ 960 w 1220"/>
                    <a:gd name="T81" fmla="*/ 214 h 1254"/>
                    <a:gd name="T82" fmla="*/ 1010 w 1220"/>
                    <a:gd name="T83" fmla="*/ 132 h 1254"/>
                    <a:gd name="T84" fmla="*/ 995 w 1220"/>
                    <a:gd name="T85" fmla="*/ 58 h 1254"/>
                    <a:gd name="T86" fmla="*/ 926 w 1220"/>
                    <a:gd name="T87" fmla="*/ 117 h 1254"/>
                    <a:gd name="T88" fmla="*/ 869 w 1220"/>
                    <a:gd name="T89" fmla="*/ 84 h 1254"/>
                    <a:gd name="T90" fmla="*/ 810 w 1220"/>
                    <a:gd name="T91" fmla="*/ 37 h 1254"/>
                    <a:gd name="T92" fmla="*/ 730 w 1220"/>
                    <a:gd name="T93" fmla="*/ 13 h 1254"/>
                    <a:gd name="T94" fmla="*/ 668 w 1220"/>
                    <a:gd name="T95" fmla="*/ 82 h 1254"/>
                    <a:gd name="T96" fmla="*/ 609 w 1220"/>
                    <a:gd name="T97" fmla="*/ 108 h 1254"/>
                    <a:gd name="T98" fmla="*/ 556 w 1220"/>
                    <a:gd name="T99" fmla="*/ 154 h 1254"/>
                    <a:gd name="T100" fmla="*/ 472 w 1220"/>
                    <a:gd name="T101" fmla="*/ 175 h 1254"/>
                    <a:gd name="T102" fmla="*/ 401 w 1220"/>
                    <a:gd name="T103" fmla="*/ 151 h 1254"/>
                    <a:gd name="T104" fmla="*/ 351 w 1220"/>
                    <a:gd name="T105" fmla="*/ 141 h 1254"/>
                    <a:gd name="T106" fmla="*/ 287 w 1220"/>
                    <a:gd name="T107" fmla="*/ 119 h 1254"/>
                    <a:gd name="T108" fmla="*/ 210 w 1220"/>
                    <a:gd name="T109" fmla="*/ 95 h 1254"/>
                    <a:gd name="T110" fmla="*/ 139 w 1220"/>
                    <a:gd name="T111" fmla="*/ 71 h 12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20"/>
                    <a:gd name="T169" fmla="*/ 0 h 1254"/>
                    <a:gd name="T170" fmla="*/ 1220 w 1220"/>
                    <a:gd name="T171" fmla="*/ 1254 h 12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20" h="1254">
                      <a:moveTo>
                        <a:pt x="128" y="95"/>
                      </a:moveTo>
                      <a:lnTo>
                        <a:pt x="112" y="115"/>
                      </a:lnTo>
                      <a:lnTo>
                        <a:pt x="86" y="112"/>
                      </a:lnTo>
                      <a:lnTo>
                        <a:pt x="59" y="128"/>
                      </a:lnTo>
                      <a:lnTo>
                        <a:pt x="27" y="136"/>
                      </a:lnTo>
                      <a:lnTo>
                        <a:pt x="11" y="154"/>
                      </a:lnTo>
                      <a:lnTo>
                        <a:pt x="4" y="180"/>
                      </a:lnTo>
                      <a:lnTo>
                        <a:pt x="13" y="201"/>
                      </a:lnTo>
                      <a:lnTo>
                        <a:pt x="23" y="221"/>
                      </a:lnTo>
                      <a:lnTo>
                        <a:pt x="25" y="232"/>
                      </a:lnTo>
                      <a:lnTo>
                        <a:pt x="7" y="249"/>
                      </a:lnTo>
                      <a:lnTo>
                        <a:pt x="0" y="266"/>
                      </a:lnTo>
                      <a:lnTo>
                        <a:pt x="13" y="279"/>
                      </a:lnTo>
                      <a:lnTo>
                        <a:pt x="39" y="290"/>
                      </a:lnTo>
                      <a:lnTo>
                        <a:pt x="68" y="299"/>
                      </a:lnTo>
                      <a:lnTo>
                        <a:pt x="91" y="310"/>
                      </a:lnTo>
                      <a:lnTo>
                        <a:pt x="107" y="331"/>
                      </a:lnTo>
                      <a:lnTo>
                        <a:pt x="123" y="351"/>
                      </a:lnTo>
                      <a:lnTo>
                        <a:pt x="146" y="370"/>
                      </a:lnTo>
                      <a:lnTo>
                        <a:pt x="171" y="379"/>
                      </a:lnTo>
                      <a:lnTo>
                        <a:pt x="203" y="385"/>
                      </a:lnTo>
                      <a:lnTo>
                        <a:pt x="210" y="407"/>
                      </a:lnTo>
                      <a:lnTo>
                        <a:pt x="203" y="440"/>
                      </a:lnTo>
                      <a:lnTo>
                        <a:pt x="205" y="470"/>
                      </a:lnTo>
                      <a:lnTo>
                        <a:pt x="210" y="505"/>
                      </a:lnTo>
                      <a:lnTo>
                        <a:pt x="205" y="529"/>
                      </a:lnTo>
                      <a:lnTo>
                        <a:pt x="210" y="554"/>
                      </a:lnTo>
                      <a:lnTo>
                        <a:pt x="223" y="565"/>
                      </a:lnTo>
                      <a:lnTo>
                        <a:pt x="248" y="563"/>
                      </a:lnTo>
                      <a:lnTo>
                        <a:pt x="274" y="565"/>
                      </a:lnTo>
                      <a:lnTo>
                        <a:pt x="283" y="585"/>
                      </a:lnTo>
                      <a:lnTo>
                        <a:pt x="276" y="607"/>
                      </a:lnTo>
                      <a:lnTo>
                        <a:pt x="280" y="630"/>
                      </a:lnTo>
                      <a:lnTo>
                        <a:pt x="294" y="648"/>
                      </a:lnTo>
                      <a:lnTo>
                        <a:pt x="312" y="672"/>
                      </a:lnTo>
                      <a:lnTo>
                        <a:pt x="319" y="691"/>
                      </a:lnTo>
                      <a:lnTo>
                        <a:pt x="310" y="717"/>
                      </a:lnTo>
                      <a:lnTo>
                        <a:pt x="308" y="750"/>
                      </a:lnTo>
                      <a:lnTo>
                        <a:pt x="312" y="776"/>
                      </a:lnTo>
                      <a:lnTo>
                        <a:pt x="326" y="802"/>
                      </a:lnTo>
                      <a:lnTo>
                        <a:pt x="349" y="821"/>
                      </a:lnTo>
                      <a:lnTo>
                        <a:pt x="376" y="834"/>
                      </a:lnTo>
                      <a:lnTo>
                        <a:pt x="411" y="838"/>
                      </a:lnTo>
                      <a:lnTo>
                        <a:pt x="436" y="832"/>
                      </a:lnTo>
                      <a:lnTo>
                        <a:pt x="461" y="823"/>
                      </a:lnTo>
                      <a:lnTo>
                        <a:pt x="486" y="832"/>
                      </a:lnTo>
                      <a:lnTo>
                        <a:pt x="502" y="851"/>
                      </a:lnTo>
                      <a:lnTo>
                        <a:pt x="525" y="867"/>
                      </a:lnTo>
                      <a:lnTo>
                        <a:pt x="552" y="873"/>
                      </a:lnTo>
                      <a:lnTo>
                        <a:pt x="575" y="890"/>
                      </a:lnTo>
                      <a:lnTo>
                        <a:pt x="600" y="899"/>
                      </a:lnTo>
                      <a:lnTo>
                        <a:pt x="625" y="914"/>
                      </a:lnTo>
                      <a:lnTo>
                        <a:pt x="639" y="938"/>
                      </a:lnTo>
                      <a:lnTo>
                        <a:pt x="650" y="964"/>
                      </a:lnTo>
                      <a:lnTo>
                        <a:pt x="646" y="988"/>
                      </a:lnTo>
                      <a:lnTo>
                        <a:pt x="655" y="1005"/>
                      </a:lnTo>
                      <a:lnTo>
                        <a:pt x="671" y="1027"/>
                      </a:lnTo>
                      <a:lnTo>
                        <a:pt x="668" y="1049"/>
                      </a:lnTo>
                      <a:lnTo>
                        <a:pt x="652" y="1066"/>
                      </a:lnTo>
                      <a:lnTo>
                        <a:pt x="636" y="1094"/>
                      </a:lnTo>
                      <a:lnTo>
                        <a:pt x="646" y="1116"/>
                      </a:lnTo>
                      <a:lnTo>
                        <a:pt x="664" y="1146"/>
                      </a:lnTo>
                      <a:lnTo>
                        <a:pt x="677" y="1172"/>
                      </a:lnTo>
                      <a:lnTo>
                        <a:pt x="668" y="1205"/>
                      </a:lnTo>
                      <a:lnTo>
                        <a:pt x="661" y="1231"/>
                      </a:lnTo>
                      <a:lnTo>
                        <a:pt x="664" y="1248"/>
                      </a:lnTo>
                      <a:lnTo>
                        <a:pt x="682" y="1254"/>
                      </a:lnTo>
                      <a:lnTo>
                        <a:pt x="700" y="1241"/>
                      </a:lnTo>
                      <a:lnTo>
                        <a:pt x="716" y="1218"/>
                      </a:lnTo>
                      <a:lnTo>
                        <a:pt x="744" y="1207"/>
                      </a:lnTo>
                      <a:lnTo>
                        <a:pt x="775" y="1215"/>
                      </a:lnTo>
                      <a:lnTo>
                        <a:pt x="801" y="1231"/>
                      </a:lnTo>
                      <a:lnTo>
                        <a:pt x="835" y="1228"/>
                      </a:lnTo>
                      <a:lnTo>
                        <a:pt x="880" y="1220"/>
                      </a:lnTo>
                      <a:lnTo>
                        <a:pt x="910" y="1209"/>
                      </a:lnTo>
                      <a:lnTo>
                        <a:pt x="928" y="1176"/>
                      </a:lnTo>
                      <a:lnTo>
                        <a:pt x="933" y="1146"/>
                      </a:lnTo>
                      <a:lnTo>
                        <a:pt x="956" y="1129"/>
                      </a:lnTo>
                      <a:lnTo>
                        <a:pt x="967" y="1105"/>
                      </a:lnTo>
                      <a:lnTo>
                        <a:pt x="985" y="1092"/>
                      </a:lnTo>
                      <a:lnTo>
                        <a:pt x="1017" y="1101"/>
                      </a:lnTo>
                      <a:lnTo>
                        <a:pt x="1042" y="1109"/>
                      </a:lnTo>
                      <a:lnTo>
                        <a:pt x="1058" y="1094"/>
                      </a:lnTo>
                      <a:lnTo>
                        <a:pt x="1070" y="1066"/>
                      </a:lnTo>
                      <a:lnTo>
                        <a:pt x="1095" y="1044"/>
                      </a:lnTo>
                      <a:lnTo>
                        <a:pt x="1118" y="1055"/>
                      </a:lnTo>
                      <a:lnTo>
                        <a:pt x="1138" y="1068"/>
                      </a:lnTo>
                      <a:lnTo>
                        <a:pt x="1163" y="1057"/>
                      </a:lnTo>
                      <a:lnTo>
                        <a:pt x="1198" y="1055"/>
                      </a:lnTo>
                      <a:lnTo>
                        <a:pt x="1214" y="1042"/>
                      </a:lnTo>
                      <a:lnTo>
                        <a:pt x="1220" y="1023"/>
                      </a:lnTo>
                      <a:lnTo>
                        <a:pt x="1195" y="1001"/>
                      </a:lnTo>
                      <a:lnTo>
                        <a:pt x="1184" y="977"/>
                      </a:lnTo>
                      <a:lnTo>
                        <a:pt x="1168" y="955"/>
                      </a:lnTo>
                      <a:lnTo>
                        <a:pt x="1152" y="927"/>
                      </a:lnTo>
                      <a:lnTo>
                        <a:pt x="1159" y="899"/>
                      </a:lnTo>
                      <a:lnTo>
                        <a:pt x="1175" y="880"/>
                      </a:lnTo>
                      <a:lnTo>
                        <a:pt x="1193" y="858"/>
                      </a:lnTo>
                      <a:lnTo>
                        <a:pt x="1198" y="823"/>
                      </a:lnTo>
                      <a:lnTo>
                        <a:pt x="1189" y="786"/>
                      </a:lnTo>
                      <a:lnTo>
                        <a:pt x="1193" y="763"/>
                      </a:lnTo>
                      <a:lnTo>
                        <a:pt x="1170" y="743"/>
                      </a:lnTo>
                      <a:lnTo>
                        <a:pt x="1157" y="717"/>
                      </a:lnTo>
                      <a:lnTo>
                        <a:pt x="1163" y="693"/>
                      </a:lnTo>
                      <a:lnTo>
                        <a:pt x="1157" y="672"/>
                      </a:lnTo>
                      <a:lnTo>
                        <a:pt x="1143" y="661"/>
                      </a:lnTo>
                      <a:lnTo>
                        <a:pt x="1111" y="645"/>
                      </a:lnTo>
                      <a:lnTo>
                        <a:pt x="1093" y="624"/>
                      </a:lnTo>
                      <a:lnTo>
                        <a:pt x="1100" y="594"/>
                      </a:lnTo>
                      <a:lnTo>
                        <a:pt x="1118" y="563"/>
                      </a:lnTo>
                      <a:lnTo>
                        <a:pt x="1125" y="535"/>
                      </a:lnTo>
                      <a:lnTo>
                        <a:pt x="1118" y="511"/>
                      </a:lnTo>
                      <a:lnTo>
                        <a:pt x="1093" y="481"/>
                      </a:lnTo>
                      <a:lnTo>
                        <a:pt x="1061" y="450"/>
                      </a:lnTo>
                      <a:lnTo>
                        <a:pt x="1033" y="416"/>
                      </a:lnTo>
                      <a:lnTo>
                        <a:pt x="1010" y="385"/>
                      </a:lnTo>
                      <a:lnTo>
                        <a:pt x="983" y="357"/>
                      </a:lnTo>
                      <a:lnTo>
                        <a:pt x="958" y="347"/>
                      </a:lnTo>
                      <a:lnTo>
                        <a:pt x="933" y="334"/>
                      </a:lnTo>
                      <a:lnTo>
                        <a:pt x="919" y="303"/>
                      </a:lnTo>
                      <a:lnTo>
                        <a:pt x="928" y="275"/>
                      </a:lnTo>
                      <a:lnTo>
                        <a:pt x="942" y="240"/>
                      </a:lnTo>
                      <a:lnTo>
                        <a:pt x="960" y="214"/>
                      </a:lnTo>
                      <a:lnTo>
                        <a:pt x="985" y="188"/>
                      </a:lnTo>
                      <a:lnTo>
                        <a:pt x="1004" y="158"/>
                      </a:lnTo>
                      <a:lnTo>
                        <a:pt x="1010" y="132"/>
                      </a:lnTo>
                      <a:lnTo>
                        <a:pt x="999" y="106"/>
                      </a:lnTo>
                      <a:lnTo>
                        <a:pt x="992" y="82"/>
                      </a:lnTo>
                      <a:lnTo>
                        <a:pt x="995" y="58"/>
                      </a:lnTo>
                      <a:lnTo>
                        <a:pt x="960" y="67"/>
                      </a:lnTo>
                      <a:lnTo>
                        <a:pt x="944" y="93"/>
                      </a:lnTo>
                      <a:lnTo>
                        <a:pt x="926" y="117"/>
                      </a:lnTo>
                      <a:lnTo>
                        <a:pt x="899" y="112"/>
                      </a:lnTo>
                      <a:lnTo>
                        <a:pt x="876" y="106"/>
                      </a:lnTo>
                      <a:lnTo>
                        <a:pt x="869" y="84"/>
                      </a:lnTo>
                      <a:lnTo>
                        <a:pt x="844" y="76"/>
                      </a:lnTo>
                      <a:lnTo>
                        <a:pt x="833" y="52"/>
                      </a:lnTo>
                      <a:lnTo>
                        <a:pt x="810" y="37"/>
                      </a:lnTo>
                      <a:lnTo>
                        <a:pt x="785" y="11"/>
                      </a:lnTo>
                      <a:lnTo>
                        <a:pt x="755" y="0"/>
                      </a:lnTo>
                      <a:lnTo>
                        <a:pt x="730" y="13"/>
                      </a:lnTo>
                      <a:lnTo>
                        <a:pt x="712" y="43"/>
                      </a:lnTo>
                      <a:lnTo>
                        <a:pt x="698" y="76"/>
                      </a:lnTo>
                      <a:lnTo>
                        <a:pt x="668" y="82"/>
                      </a:lnTo>
                      <a:lnTo>
                        <a:pt x="648" y="99"/>
                      </a:lnTo>
                      <a:lnTo>
                        <a:pt x="627" y="106"/>
                      </a:lnTo>
                      <a:lnTo>
                        <a:pt x="609" y="108"/>
                      </a:lnTo>
                      <a:lnTo>
                        <a:pt x="593" y="125"/>
                      </a:lnTo>
                      <a:lnTo>
                        <a:pt x="586" y="147"/>
                      </a:lnTo>
                      <a:lnTo>
                        <a:pt x="556" y="154"/>
                      </a:lnTo>
                      <a:lnTo>
                        <a:pt x="522" y="156"/>
                      </a:lnTo>
                      <a:lnTo>
                        <a:pt x="495" y="167"/>
                      </a:lnTo>
                      <a:lnTo>
                        <a:pt x="472" y="175"/>
                      </a:lnTo>
                      <a:lnTo>
                        <a:pt x="447" y="160"/>
                      </a:lnTo>
                      <a:lnTo>
                        <a:pt x="424" y="151"/>
                      </a:lnTo>
                      <a:lnTo>
                        <a:pt x="401" y="151"/>
                      </a:lnTo>
                      <a:lnTo>
                        <a:pt x="385" y="138"/>
                      </a:lnTo>
                      <a:lnTo>
                        <a:pt x="367" y="132"/>
                      </a:lnTo>
                      <a:lnTo>
                        <a:pt x="351" y="141"/>
                      </a:lnTo>
                      <a:lnTo>
                        <a:pt x="331" y="151"/>
                      </a:lnTo>
                      <a:lnTo>
                        <a:pt x="306" y="143"/>
                      </a:lnTo>
                      <a:lnTo>
                        <a:pt x="287" y="119"/>
                      </a:lnTo>
                      <a:lnTo>
                        <a:pt x="264" y="95"/>
                      </a:lnTo>
                      <a:lnTo>
                        <a:pt x="239" y="93"/>
                      </a:lnTo>
                      <a:lnTo>
                        <a:pt x="210" y="95"/>
                      </a:lnTo>
                      <a:lnTo>
                        <a:pt x="185" y="84"/>
                      </a:lnTo>
                      <a:lnTo>
                        <a:pt x="164" y="69"/>
                      </a:lnTo>
                      <a:lnTo>
                        <a:pt x="139" y="71"/>
                      </a:lnTo>
                      <a:lnTo>
                        <a:pt x="128" y="95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3" name="Freeform 12">
                  <a:extLst>
                    <a:ext uri="{FF2B5EF4-FFF2-40B4-BE49-F238E27FC236}">
                      <a16:creationId xmlns:a16="http://schemas.microsoft.com/office/drawing/2014/main" id="{FFD0A5D6-BDEB-45E4-A14F-FA866733F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5" y="1151"/>
                  <a:ext cx="1220" cy="1254"/>
                </a:xfrm>
                <a:custGeom>
                  <a:avLst/>
                  <a:gdLst>
                    <a:gd name="T0" fmla="*/ 86 w 1220"/>
                    <a:gd name="T1" fmla="*/ 112 h 1254"/>
                    <a:gd name="T2" fmla="*/ 11 w 1220"/>
                    <a:gd name="T3" fmla="*/ 154 h 1254"/>
                    <a:gd name="T4" fmla="*/ 23 w 1220"/>
                    <a:gd name="T5" fmla="*/ 221 h 1254"/>
                    <a:gd name="T6" fmla="*/ 0 w 1220"/>
                    <a:gd name="T7" fmla="*/ 266 h 1254"/>
                    <a:gd name="T8" fmla="*/ 68 w 1220"/>
                    <a:gd name="T9" fmla="*/ 299 h 1254"/>
                    <a:gd name="T10" fmla="*/ 123 w 1220"/>
                    <a:gd name="T11" fmla="*/ 351 h 1254"/>
                    <a:gd name="T12" fmla="*/ 203 w 1220"/>
                    <a:gd name="T13" fmla="*/ 385 h 1254"/>
                    <a:gd name="T14" fmla="*/ 205 w 1220"/>
                    <a:gd name="T15" fmla="*/ 470 h 1254"/>
                    <a:gd name="T16" fmla="*/ 210 w 1220"/>
                    <a:gd name="T17" fmla="*/ 554 h 1254"/>
                    <a:gd name="T18" fmla="*/ 274 w 1220"/>
                    <a:gd name="T19" fmla="*/ 565 h 1254"/>
                    <a:gd name="T20" fmla="*/ 280 w 1220"/>
                    <a:gd name="T21" fmla="*/ 630 h 1254"/>
                    <a:gd name="T22" fmla="*/ 319 w 1220"/>
                    <a:gd name="T23" fmla="*/ 691 h 1254"/>
                    <a:gd name="T24" fmla="*/ 312 w 1220"/>
                    <a:gd name="T25" fmla="*/ 776 h 1254"/>
                    <a:gd name="T26" fmla="*/ 376 w 1220"/>
                    <a:gd name="T27" fmla="*/ 834 h 1254"/>
                    <a:gd name="T28" fmla="*/ 461 w 1220"/>
                    <a:gd name="T29" fmla="*/ 823 h 1254"/>
                    <a:gd name="T30" fmla="*/ 525 w 1220"/>
                    <a:gd name="T31" fmla="*/ 867 h 1254"/>
                    <a:gd name="T32" fmla="*/ 600 w 1220"/>
                    <a:gd name="T33" fmla="*/ 899 h 1254"/>
                    <a:gd name="T34" fmla="*/ 650 w 1220"/>
                    <a:gd name="T35" fmla="*/ 964 h 1254"/>
                    <a:gd name="T36" fmla="*/ 671 w 1220"/>
                    <a:gd name="T37" fmla="*/ 1027 h 1254"/>
                    <a:gd name="T38" fmla="*/ 636 w 1220"/>
                    <a:gd name="T39" fmla="*/ 1094 h 1254"/>
                    <a:gd name="T40" fmla="*/ 677 w 1220"/>
                    <a:gd name="T41" fmla="*/ 1172 h 1254"/>
                    <a:gd name="T42" fmla="*/ 664 w 1220"/>
                    <a:gd name="T43" fmla="*/ 1248 h 1254"/>
                    <a:gd name="T44" fmla="*/ 716 w 1220"/>
                    <a:gd name="T45" fmla="*/ 1218 h 1254"/>
                    <a:gd name="T46" fmla="*/ 801 w 1220"/>
                    <a:gd name="T47" fmla="*/ 1231 h 1254"/>
                    <a:gd name="T48" fmla="*/ 910 w 1220"/>
                    <a:gd name="T49" fmla="*/ 1209 h 1254"/>
                    <a:gd name="T50" fmla="*/ 956 w 1220"/>
                    <a:gd name="T51" fmla="*/ 1129 h 1254"/>
                    <a:gd name="T52" fmla="*/ 1017 w 1220"/>
                    <a:gd name="T53" fmla="*/ 1101 h 1254"/>
                    <a:gd name="T54" fmla="*/ 1070 w 1220"/>
                    <a:gd name="T55" fmla="*/ 1066 h 1254"/>
                    <a:gd name="T56" fmla="*/ 1138 w 1220"/>
                    <a:gd name="T57" fmla="*/ 1068 h 1254"/>
                    <a:gd name="T58" fmla="*/ 1214 w 1220"/>
                    <a:gd name="T59" fmla="*/ 1042 h 1254"/>
                    <a:gd name="T60" fmla="*/ 1184 w 1220"/>
                    <a:gd name="T61" fmla="*/ 977 h 1254"/>
                    <a:gd name="T62" fmla="*/ 1159 w 1220"/>
                    <a:gd name="T63" fmla="*/ 899 h 1254"/>
                    <a:gd name="T64" fmla="*/ 1198 w 1220"/>
                    <a:gd name="T65" fmla="*/ 823 h 1254"/>
                    <a:gd name="T66" fmla="*/ 1170 w 1220"/>
                    <a:gd name="T67" fmla="*/ 743 h 1254"/>
                    <a:gd name="T68" fmla="*/ 1157 w 1220"/>
                    <a:gd name="T69" fmla="*/ 672 h 1254"/>
                    <a:gd name="T70" fmla="*/ 1093 w 1220"/>
                    <a:gd name="T71" fmla="*/ 624 h 1254"/>
                    <a:gd name="T72" fmla="*/ 1125 w 1220"/>
                    <a:gd name="T73" fmla="*/ 535 h 1254"/>
                    <a:gd name="T74" fmla="*/ 1061 w 1220"/>
                    <a:gd name="T75" fmla="*/ 450 h 1254"/>
                    <a:gd name="T76" fmla="*/ 983 w 1220"/>
                    <a:gd name="T77" fmla="*/ 357 h 1254"/>
                    <a:gd name="T78" fmla="*/ 919 w 1220"/>
                    <a:gd name="T79" fmla="*/ 303 h 1254"/>
                    <a:gd name="T80" fmla="*/ 960 w 1220"/>
                    <a:gd name="T81" fmla="*/ 214 h 1254"/>
                    <a:gd name="T82" fmla="*/ 1010 w 1220"/>
                    <a:gd name="T83" fmla="*/ 132 h 1254"/>
                    <a:gd name="T84" fmla="*/ 995 w 1220"/>
                    <a:gd name="T85" fmla="*/ 58 h 1254"/>
                    <a:gd name="T86" fmla="*/ 926 w 1220"/>
                    <a:gd name="T87" fmla="*/ 117 h 1254"/>
                    <a:gd name="T88" fmla="*/ 869 w 1220"/>
                    <a:gd name="T89" fmla="*/ 84 h 1254"/>
                    <a:gd name="T90" fmla="*/ 810 w 1220"/>
                    <a:gd name="T91" fmla="*/ 37 h 1254"/>
                    <a:gd name="T92" fmla="*/ 730 w 1220"/>
                    <a:gd name="T93" fmla="*/ 13 h 1254"/>
                    <a:gd name="T94" fmla="*/ 668 w 1220"/>
                    <a:gd name="T95" fmla="*/ 82 h 1254"/>
                    <a:gd name="T96" fmla="*/ 609 w 1220"/>
                    <a:gd name="T97" fmla="*/ 108 h 1254"/>
                    <a:gd name="T98" fmla="*/ 556 w 1220"/>
                    <a:gd name="T99" fmla="*/ 154 h 1254"/>
                    <a:gd name="T100" fmla="*/ 472 w 1220"/>
                    <a:gd name="T101" fmla="*/ 175 h 1254"/>
                    <a:gd name="T102" fmla="*/ 401 w 1220"/>
                    <a:gd name="T103" fmla="*/ 151 h 1254"/>
                    <a:gd name="T104" fmla="*/ 351 w 1220"/>
                    <a:gd name="T105" fmla="*/ 141 h 1254"/>
                    <a:gd name="T106" fmla="*/ 287 w 1220"/>
                    <a:gd name="T107" fmla="*/ 119 h 1254"/>
                    <a:gd name="T108" fmla="*/ 210 w 1220"/>
                    <a:gd name="T109" fmla="*/ 95 h 1254"/>
                    <a:gd name="T110" fmla="*/ 139 w 1220"/>
                    <a:gd name="T111" fmla="*/ 71 h 12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20"/>
                    <a:gd name="T169" fmla="*/ 0 h 1254"/>
                    <a:gd name="T170" fmla="*/ 1220 w 1220"/>
                    <a:gd name="T171" fmla="*/ 1254 h 12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20" h="1254">
                      <a:moveTo>
                        <a:pt x="128" y="95"/>
                      </a:moveTo>
                      <a:lnTo>
                        <a:pt x="112" y="115"/>
                      </a:lnTo>
                      <a:lnTo>
                        <a:pt x="86" y="112"/>
                      </a:lnTo>
                      <a:lnTo>
                        <a:pt x="59" y="128"/>
                      </a:lnTo>
                      <a:lnTo>
                        <a:pt x="27" y="136"/>
                      </a:lnTo>
                      <a:lnTo>
                        <a:pt x="11" y="154"/>
                      </a:lnTo>
                      <a:lnTo>
                        <a:pt x="4" y="180"/>
                      </a:lnTo>
                      <a:lnTo>
                        <a:pt x="13" y="201"/>
                      </a:lnTo>
                      <a:lnTo>
                        <a:pt x="23" y="221"/>
                      </a:lnTo>
                      <a:lnTo>
                        <a:pt x="25" y="232"/>
                      </a:lnTo>
                      <a:lnTo>
                        <a:pt x="7" y="249"/>
                      </a:lnTo>
                      <a:lnTo>
                        <a:pt x="0" y="266"/>
                      </a:lnTo>
                      <a:lnTo>
                        <a:pt x="13" y="279"/>
                      </a:lnTo>
                      <a:lnTo>
                        <a:pt x="39" y="290"/>
                      </a:lnTo>
                      <a:lnTo>
                        <a:pt x="68" y="299"/>
                      </a:lnTo>
                      <a:lnTo>
                        <a:pt x="91" y="310"/>
                      </a:lnTo>
                      <a:lnTo>
                        <a:pt x="107" y="331"/>
                      </a:lnTo>
                      <a:lnTo>
                        <a:pt x="123" y="351"/>
                      </a:lnTo>
                      <a:lnTo>
                        <a:pt x="146" y="370"/>
                      </a:lnTo>
                      <a:lnTo>
                        <a:pt x="171" y="379"/>
                      </a:lnTo>
                      <a:lnTo>
                        <a:pt x="203" y="385"/>
                      </a:lnTo>
                      <a:lnTo>
                        <a:pt x="210" y="407"/>
                      </a:lnTo>
                      <a:lnTo>
                        <a:pt x="203" y="440"/>
                      </a:lnTo>
                      <a:lnTo>
                        <a:pt x="205" y="470"/>
                      </a:lnTo>
                      <a:lnTo>
                        <a:pt x="210" y="505"/>
                      </a:lnTo>
                      <a:lnTo>
                        <a:pt x="205" y="529"/>
                      </a:lnTo>
                      <a:lnTo>
                        <a:pt x="210" y="554"/>
                      </a:lnTo>
                      <a:lnTo>
                        <a:pt x="223" y="565"/>
                      </a:lnTo>
                      <a:lnTo>
                        <a:pt x="248" y="563"/>
                      </a:lnTo>
                      <a:lnTo>
                        <a:pt x="274" y="565"/>
                      </a:lnTo>
                      <a:lnTo>
                        <a:pt x="283" y="585"/>
                      </a:lnTo>
                      <a:lnTo>
                        <a:pt x="276" y="607"/>
                      </a:lnTo>
                      <a:lnTo>
                        <a:pt x="280" y="630"/>
                      </a:lnTo>
                      <a:lnTo>
                        <a:pt x="294" y="648"/>
                      </a:lnTo>
                      <a:lnTo>
                        <a:pt x="312" y="672"/>
                      </a:lnTo>
                      <a:lnTo>
                        <a:pt x="319" y="691"/>
                      </a:lnTo>
                      <a:lnTo>
                        <a:pt x="310" y="717"/>
                      </a:lnTo>
                      <a:lnTo>
                        <a:pt x="308" y="750"/>
                      </a:lnTo>
                      <a:lnTo>
                        <a:pt x="312" y="776"/>
                      </a:lnTo>
                      <a:lnTo>
                        <a:pt x="326" y="802"/>
                      </a:lnTo>
                      <a:lnTo>
                        <a:pt x="349" y="821"/>
                      </a:lnTo>
                      <a:lnTo>
                        <a:pt x="376" y="834"/>
                      </a:lnTo>
                      <a:lnTo>
                        <a:pt x="411" y="838"/>
                      </a:lnTo>
                      <a:lnTo>
                        <a:pt x="436" y="832"/>
                      </a:lnTo>
                      <a:lnTo>
                        <a:pt x="461" y="823"/>
                      </a:lnTo>
                      <a:lnTo>
                        <a:pt x="486" y="832"/>
                      </a:lnTo>
                      <a:lnTo>
                        <a:pt x="502" y="851"/>
                      </a:lnTo>
                      <a:lnTo>
                        <a:pt x="525" y="867"/>
                      </a:lnTo>
                      <a:lnTo>
                        <a:pt x="552" y="873"/>
                      </a:lnTo>
                      <a:lnTo>
                        <a:pt x="575" y="890"/>
                      </a:lnTo>
                      <a:lnTo>
                        <a:pt x="600" y="899"/>
                      </a:lnTo>
                      <a:lnTo>
                        <a:pt x="625" y="914"/>
                      </a:lnTo>
                      <a:lnTo>
                        <a:pt x="639" y="938"/>
                      </a:lnTo>
                      <a:lnTo>
                        <a:pt x="650" y="964"/>
                      </a:lnTo>
                      <a:lnTo>
                        <a:pt x="646" y="988"/>
                      </a:lnTo>
                      <a:lnTo>
                        <a:pt x="655" y="1005"/>
                      </a:lnTo>
                      <a:lnTo>
                        <a:pt x="671" y="1027"/>
                      </a:lnTo>
                      <a:lnTo>
                        <a:pt x="668" y="1049"/>
                      </a:lnTo>
                      <a:lnTo>
                        <a:pt x="652" y="1066"/>
                      </a:lnTo>
                      <a:lnTo>
                        <a:pt x="636" y="1094"/>
                      </a:lnTo>
                      <a:lnTo>
                        <a:pt x="646" y="1116"/>
                      </a:lnTo>
                      <a:lnTo>
                        <a:pt x="664" y="1146"/>
                      </a:lnTo>
                      <a:lnTo>
                        <a:pt x="677" y="1172"/>
                      </a:lnTo>
                      <a:lnTo>
                        <a:pt x="668" y="1205"/>
                      </a:lnTo>
                      <a:lnTo>
                        <a:pt x="661" y="1231"/>
                      </a:lnTo>
                      <a:lnTo>
                        <a:pt x="664" y="1248"/>
                      </a:lnTo>
                      <a:lnTo>
                        <a:pt x="682" y="1254"/>
                      </a:lnTo>
                      <a:lnTo>
                        <a:pt x="700" y="1241"/>
                      </a:lnTo>
                      <a:lnTo>
                        <a:pt x="716" y="1218"/>
                      </a:lnTo>
                      <a:lnTo>
                        <a:pt x="744" y="1207"/>
                      </a:lnTo>
                      <a:lnTo>
                        <a:pt x="775" y="1215"/>
                      </a:lnTo>
                      <a:lnTo>
                        <a:pt x="801" y="1231"/>
                      </a:lnTo>
                      <a:lnTo>
                        <a:pt x="835" y="1228"/>
                      </a:lnTo>
                      <a:lnTo>
                        <a:pt x="880" y="1220"/>
                      </a:lnTo>
                      <a:lnTo>
                        <a:pt x="910" y="1209"/>
                      </a:lnTo>
                      <a:lnTo>
                        <a:pt x="928" y="1176"/>
                      </a:lnTo>
                      <a:lnTo>
                        <a:pt x="933" y="1146"/>
                      </a:lnTo>
                      <a:lnTo>
                        <a:pt x="956" y="1129"/>
                      </a:lnTo>
                      <a:lnTo>
                        <a:pt x="967" y="1105"/>
                      </a:lnTo>
                      <a:lnTo>
                        <a:pt x="985" y="1092"/>
                      </a:lnTo>
                      <a:lnTo>
                        <a:pt x="1017" y="1101"/>
                      </a:lnTo>
                      <a:lnTo>
                        <a:pt x="1042" y="1109"/>
                      </a:lnTo>
                      <a:lnTo>
                        <a:pt x="1058" y="1094"/>
                      </a:lnTo>
                      <a:lnTo>
                        <a:pt x="1070" y="1066"/>
                      </a:lnTo>
                      <a:lnTo>
                        <a:pt x="1095" y="1044"/>
                      </a:lnTo>
                      <a:lnTo>
                        <a:pt x="1118" y="1055"/>
                      </a:lnTo>
                      <a:lnTo>
                        <a:pt x="1138" y="1068"/>
                      </a:lnTo>
                      <a:lnTo>
                        <a:pt x="1163" y="1057"/>
                      </a:lnTo>
                      <a:lnTo>
                        <a:pt x="1198" y="1055"/>
                      </a:lnTo>
                      <a:lnTo>
                        <a:pt x="1214" y="1042"/>
                      </a:lnTo>
                      <a:lnTo>
                        <a:pt x="1220" y="1023"/>
                      </a:lnTo>
                      <a:lnTo>
                        <a:pt x="1195" y="1001"/>
                      </a:lnTo>
                      <a:lnTo>
                        <a:pt x="1184" y="977"/>
                      </a:lnTo>
                      <a:lnTo>
                        <a:pt x="1168" y="955"/>
                      </a:lnTo>
                      <a:lnTo>
                        <a:pt x="1152" y="927"/>
                      </a:lnTo>
                      <a:lnTo>
                        <a:pt x="1159" y="899"/>
                      </a:lnTo>
                      <a:lnTo>
                        <a:pt x="1175" y="880"/>
                      </a:lnTo>
                      <a:lnTo>
                        <a:pt x="1193" y="858"/>
                      </a:lnTo>
                      <a:lnTo>
                        <a:pt x="1198" y="823"/>
                      </a:lnTo>
                      <a:lnTo>
                        <a:pt x="1189" y="786"/>
                      </a:lnTo>
                      <a:lnTo>
                        <a:pt x="1193" y="763"/>
                      </a:lnTo>
                      <a:lnTo>
                        <a:pt x="1170" y="743"/>
                      </a:lnTo>
                      <a:lnTo>
                        <a:pt x="1157" y="717"/>
                      </a:lnTo>
                      <a:lnTo>
                        <a:pt x="1163" y="693"/>
                      </a:lnTo>
                      <a:lnTo>
                        <a:pt x="1157" y="672"/>
                      </a:lnTo>
                      <a:lnTo>
                        <a:pt x="1143" y="661"/>
                      </a:lnTo>
                      <a:lnTo>
                        <a:pt x="1111" y="645"/>
                      </a:lnTo>
                      <a:lnTo>
                        <a:pt x="1093" y="624"/>
                      </a:lnTo>
                      <a:lnTo>
                        <a:pt x="1100" y="594"/>
                      </a:lnTo>
                      <a:lnTo>
                        <a:pt x="1118" y="563"/>
                      </a:lnTo>
                      <a:lnTo>
                        <a:pt x="1125" y="535"/>
                      </a:lnTo>
                      <a:lnTo>
                        <a:pt x="1118" y="511"/>
                      </a:lnTo>
                      <a:lnTo>
                        <a:pt x="1093" y="481"/>
                      </a:lnTo>
                      <a:lnTo>
                        <a:pt x="1061" y="450"/>
                      </a:lnTo>
                      <a:lnTo>
                        <a:pt x="1033" y="416"/>
                      </a:lnTo>
                      <a:lnTo>
                        <a:pt x="1010" y="385"/>
                      </a:lnTo>
                      <a:lnTo>
                        <a:pt x="983" y="357"/>
                      </a:lnTo>
                      <a:lnTo>
                        <a:pt x="958" y="347"/>
                      </a:lnTo>
                      <a:lnTo>
                        <a:pt x="933" y="334"/>
                      </a:lnTo>
                      <a:lnTo>
                        <a:pt x="919" y="303"/>
                      </a:lnTo>
                      <a:lnTo>
                        <a:pt x="928" y="275"/>
                      </a:lnTo>
                      <a:lnTo>
                        <a:pt x="942" y="240"/>
                      </a:lnTo>
                      <a:lnTo>
                        <a:pt x="960" y="214"/>
                      </a:lnTo>
                      <a:lnTo>
                        <a:pt x="985" y="188"/>
                      </a:lnTo>
                      <a:lnTo>
                        <a:pt x="1004" y="158"/>
                      </a:lnTo>
                      <a:lnTo>
                        <a:pt x="1010" y="132"/>
                      </a:lnTo>
                      <a:lnTo>
                        <a:pt x="999" y="106"/>
                      </a:lnTo>
                      <a:lnTo>
                        <a:pt x="992" y="82"/>
                      </a:lnTo>
                      <a:lnTo>
                        <a:pt x="995" y="58"/>
                      </a:lnTo>
                      <a:lnTo>
                        <a:pt x="960" y="67"/>
                      </a:lnTo>
                      <a:lnTo>
                        <a:pt x="944" y="93"/>
                      </a:lnTo>
                      <a:lnTo>
                        <a:pt x="926" y="117"/>
                      </a:lnTo>
                      <a:lnTo>
                        <a:pt x="899" y="112"/>
                      </a:lnTo>
                      <a:lnTo>
                        <a:pt x="876" y="106"/>
                      </a:lnTo>
                      <a:lnTo>
                        <a:pt x="869" y="84"/>
                      </a:lnTo>
                      <a:lnTo>
                        <a:pt x="844" y="76"/>
                      </a:lnTo>
                      <a:lnTo>
                        <a:pt x="833" y="52"/>
                      </a:lnTo>
                      <a:lnTo>
                        <a:pt x="810" y="37"/>
                      </a:lnTo>
                      <a:lnTo>
                        <a:pt x="785" y="11"/>
                      </a:lnTo>
                      <a:lnTo>
                        <a:pt x="755" y="0"/>
                      </a:lnTo>
                      <a:lnTo>
                        <a:pt x="730" y="13"/>
                      </a:lnTo>
                      <a:lnTo>
                        <a:pt x="712" y="43"/>
                      </a:lnTo>
                      <a:lnTo>
                        <a:pt x="698" y="76"/>
                      </a:lnTo>
                      <a:lnTo>
                        <a:pt x="668" y="82"/>
                      </a:lnTo>
                      <a:lnTo>
                        <a:pt x="648" y="99"/>
                      </a:lnTo>
                      <a:lnTo>
                        <a:pt x="627" y="106"/>
                      </a:lnTo>
                      <a:lnTo>
                        <a:pt x="609" y="108"/>
                      </a:lnTo>
                      <a:lnTo>
                        <a:pt x="593" y="125"/>
                      </a:lnTo>
                      <a:lnTo>
                        <a:pt x="586" y="147"/>
                      </a:lnTo>
                      <a:lnTo>
                        <a:pt x="556" y="154"/>
                      </a:lnTo>
                      <a:lnTo>
                        <a:pt x="522" y="156"/>
                      </a:lnTo>
                      <a:lnTo>
                        <a:pt x="495" y="167"/>
                      </a:lnTo>
                      <a:lnTo>
                        <a:pt x="472" y="175"/>
                      </a:lnTo>
                      <a:lnTo>
                        <a:pt x="447" y="160"/>
                      </a:lnTo>
                      <a:lnTo>
                        <a:pt x="424" y="151"/>
                      </a:lnTo>
                      <a:lnTo>
                        <a:pt x="401" y="151"/>
                      </a:lnTo>
                      <a:lnTo>
                        <a:pt x="385" y="138"/>
                      </a:lnTo>
                      <a:lnTo>
                        <a:pt x="367" y="132"/>
                      </a:lnTo>
                      <a:lnTo>
                        <a:pt x="351" y="141"/>
                      </a:lnTo>
                      <a:lnTo>
                        <a:pt x="331" y="151"/>
                      </a:lnTo>
                      <a:lnTo>
                        <a:pt x="306" y="143"/>
                      </a:lnTo>
                      <a:lnTo>
                        <a:pt x="287" y="119"/>
                      </a:lnTo>
                      <a:lnTo>
                        <a:pt x="264" y="95"/>
                      </a:lnTo>
                      <a:lnTo>
                        <a:pt x="239" y="93"/>
                      </a:lnTo>
                      <a:lnTo>
                        <a:pt x="210" y="95"/>
                      </a:lnTo>
                      <a:lnTo>
                        <a:pt x="185" y="84"/>
                      </a:lnTo>
                      <a:lnTo>
                        <a:pt x="164" y="69"/>
                      </a:lnTo>
                      <a:lnTo>
                        <a:pt x="139" y="71"/>
                      </a:lnTo>
                      <a:lnTo>
                        <a:pt x="128" y="95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201" name="Group 13">
                <a:extLst>
                  <a:ext uri="{FF2B5EF4-FFF2-40B4-BE49-F238E27FC236}">
                    <a16:creationId xmlns:a16="http://schemas.microsoft.com/office/drawing/2014/main" id="{1CA36848-2207-409D-8D49-FEF6AAAFB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0" y="287"/>
                <a:ext cx="897" cy="929"/>
                <a:chOff x="2935" y="287"/>
                <a:chExt cx="897" cy="929"/>
              </a:xfrm>
            </p:grpSpPr>
            <p:sp>
              <p:nvSpPr>
                <p:cNvPr id="7230" name="Freeform 14">
                  <a:extLst>
                    <a:ext uri="{FF2B5EF4-FFF2-40B4-BE49-F238E27FC236}">
                      <a16:creationId xmlns:a16="http://schemas.microsoft.com/office/drawing/2014/main" id="{CB8C32F4-B4B7-49AA-8644-44B271FC6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287"/>
                  <a:ext cx="897" cy="929"/>
                </a:xfrm>
                <a:custGeom>
                  <a:avLst/>
                  <a:gdLst>
                    <a:gd name="T0" fmla="*/ 0 w 897"/>
                    <a:gd name="T1" fmla="*/ 65 h 929"/>
                    <a:gd name="T2" fmla="*/ 35 w 897"/>
                    <a:gd name="T3" fmla="*/ 132 h 929"/>
                    <a:gd name="T4" fmla="*/ 87 w 897"/>
                    <a:gd name="T5" fmla="*/ 203 h 929"/>
                    <a:gd name="T6" fmla="*/ 124 w 897"/>
                    <a:gd name="T7" fmla="*/ 271 h 929"/>
                    <a:gd name="T8" fmla="*/ 30 w 897"/>
                    <a:gd name="T9" fmla="*/ 329 h 929"/>
                    <a:gd name="T10" fmla="*/ 37 w 897"/>
                    <a:gd name="T11" fmla="*/ 387 h 929"/>
                    <a:gd name="T12" fmla="*/ 89 w 897"/>
                    <a:gd name="T13" fmla="*/ 370 h 929"/>
                    <a:gd name="T14" fmla="*/ 62 w 897"/>
                    <a:gd name="T15" fmla="*/ 405 h 929"/>
                    <a:gd name="T16" fmla="*/ 53 w 897"/>
                    <a:gd name="T17" fmla="*/ 466 h 929"/>
                    <a:gd name="T18" fmla="*/ 112 w 897"/>
                    <a:gd name="T19" fmla="*/ 483 h 929"/>
                    <a:gd name="T20" fmla="*/ 124 w 897"/>
                    <a:gd name="T21" fmla="*/ 544 h 929"/>
                    <a:gd name="T22" fmla="*/ 85 w 897"/>
                    <a:gd name="T23" fmla="*/ 557 h 929"/>
                    <a:gd name="T24" fmla="*/ 115 w 897"/>
                    <a:gd name="T25" fmla="*/ 611 h 929"/>
                    <a:gd name="T26" fmla="*/ 226 w 897"/>
                    <a:gd name="T27" fmla="*/ 639 h 929"/>
                    <a:gd name="T28" fmla="*/ 315 w 897"/>
                    <a:gd name="T29" fmla="*/ 710 h 929"/>
                    <a:gd name="T30" fmla="*/ 363 w 897"/>
                    <a:gd name="T31" fmla="*/ 786 h 929"/>
                    <a:gd name="T32" fmla="*/ 414 w 897"/>
                    <a:gd name="T33" fmla="*/ 764 h 929"/>
                    <a:gd name="T34" fmla="*/ 480 w 897"/>
                    <a:gd name="T35" fmla="*/ 721 h 929"/>
                    <a:gd name="T36" fmla="*/ 553 w 897"/>
                    <a:gd name="T37" fmla="*/ 684 h 929"/>
                    <a:gd name="T38" fmla="*/ 580 w 897"/>
                    <a:gd name="T39" fmla="*/ 741 h 929"/>
                    <a:gd name="T40" fmla="*/ 594 w 897"/>
                    <a:gd name="T41" fmla="*/ 827 h 929"/>
                    <a:gd name="T42" fmla="*/ 628 w 897"/>
                    <a:gd name="T43" fmla="*/ 894 h 929"/>
                    <a:gd name="T44" fmla="*/ 667 w 897"/>
                    <a:gd name="T45" fmla="*/ 929 h 929"/>
                    <a:gd name="T46" fmla="*/ 747 w 897"/>
                    <a:gd name="T47" fmla="*/ 871 h 929"/>
                    <a:gd name="T48" fmla="*/ 801 w 897"/>
                    <a:gd name="T49" fmla="*/ 790 h 929"/>
                    <a:gd name="T50" fmla="*/ 797 w 897"/>
                    <a:gd name="T51" fmla="*/ 710 h 929"/>
                    <a:gd name="T52" fmla="*/ 788 w 897"/>
                    <a:gd name="T53" fmla="*/ 602 h 929"/>
                    <a:gd name="T54" fmla="*/ 751 w 897"/>
                    <a:gd name="T55" fmla="*/ 539 h 929"/>
                    <a:gd name="T56" fmla="*/ 799 w 897"/>
                    <a:gd name="T57" fmla="*/ 483 h 929"/>
                    <a:gd name="T58" fmla="*/ 863 w 897"/>
                    <a:gd name="T59" fmla="*/ 468 h 929"/>
                    <a:gd name="T60" fmla="*/ 865 w 897"/>
                    <a:gd name="T61" fmla="*/ 383 h 929"/>
                    <a:gd name="T62" fmla="*/ 884 w 897"/>
                    <a:gd name="T63" fmla="*/ 333 h 929"/>
                    <a:gd name="T64" fmla="*/ 822 w 897"/>
                    <a:gd name="T65" fmla="*/ 333 h 929"/>
                    <a:gd name="T66" fmla="*/ 760 w 897"/>
                    <a:gd name="T67" fmla="*/ 377 h 929"/>
                    <a:gd name="T68" fmla="*/ 692 w 897"/>
                    <a:gd name="T69" fmla="*/ 327 h 929"/>
                    <a:gd name="T70" fmla="*/ 607 w 897"/>
                    <a:gd name="T71" fmla="*/ 314 h 929"/>
                    <a:gd name="T72" fmla="*/ 534 w 897"/>
                    <a:gd name="T73" fmla="*/ 366 h 929"/>
                    <a:gd name="T74" fmla="*/ 546 w 897"/>
                    <a:gd name="T75" fmla="*/ 277 h 929"/>
                    <a:gd name="T76" fmla="*/ 489 w 897"/>
                    <a:gd name="T77" fmla="*/ 251 h 929"/>
                    <a:gd name="T78" fmla="*/ 507 w 897"/>
                    <a:gd name="T79" fmla="*/ 186 h 929"/>
                    <a:gd name="T80" fmla="*/ 427 w 897"/>
                    <a:gd name="T81" fmla="*/ 247 h 929"/>
                    <a:gd name="T82" fmla="*/ 395 w 897"/>
                    <a:gd name="T83" fmla="*/ 219 h 929"/>
                    <a:gd name="T84" fmla="*/ 482 w 897"/>
                    <a:gd name="T85" fmla="*/ 160 h 929"/>
                    <a:gd name="T86" fmla="*/ 482 w 897"/>
                    <a:gd name="T87" fmla="*/ 91 h 929"/>
                    <a:gd name="T88" fmla="*/ 398 w 897"/>
                    <a:gd name="T89" fmla="*/ 86 h 929"/>
                    <a:gd name="T90" fmla="*/ 288 w 897"/>
                    <a:gd name="T91" fmla="*/ 76 h 929"/>
                    <a:gd name="T92" fmla="*/ 199 w 897"/>
                    <a:gd name="T93" fmla="*/ 54 h 929"/>
                    <a:gd name="T94" fmla="*/ 99 w 897"/>
                    <a:gd name="T95" fmla="*/ 6 h 92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97"/>
                    <a:gd name="T145" fmla="*/ 0 h 929"/>
                    <a:gd name="T146" fmla="*/ 897 w 897"/>
                    <a:gd name="T147" fmla="*/ 929 h 92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97" h="929">
                      <a:moveTo>
                        <a:pt x="25" y="9"/>
                      </a:moveTo>
                      <a:lnTo>
                        <a:pt x="9" y="39"/>
                      </a:lnTo>
                      <a:lnTo>
                        <a:pt x="0" y="65"/>
                      </a:lnTo>
                      <a:lnTo>
                        <a:pt x="12" y="91"/>
                      </a:lnTo>
                      <a:lnTo>
                        <a:pt x="30" y="104"/>
                      </a:lnTo>
                      <a:lnTo>
                        <a:pt x="35" y="132"/>
                      </a:lnTo>
                      <a:lnTo>
                        <a:pt x="62" y="145"/>
                      </a:lnTo>
                      <a:lnTo>
                        <a:pt x="73" y="173"/>
                      </a:lnTo>
                      <a:lnTo>
                        <a:pt x="87" y="203"/>
                      </a:lnTo>
                      <a:lnTo>
                        <a:pt x="112" y="210"/>
                      </a:lnTo>
                      <a:lnTo>
                        <a:pt x="130" y="245"/>
                      </a:lnTo>
                      <a:lnTo>
                        <a:pt x="124" y="271"/>
                      </a:lnTo>
                      <a:lnTo>
                        <a:pt x="96" y="292"/>
                      </a:lnTo>
                      <a:lnTo>
                        <a:pt x="62" y="303"/>
                      </a:lnTo>
                      <a:lnTo>
                        <a:pt x="30" y="329"/>
                      </a:lnTo>
                      <a:lnTo>
                        <a:pt x="16" y="353"/>
                      </a:lnTo>
                      <a:lnTo>
                        <a:pt x="21" y="381"/>
                      </a:lnTo>
                      <a:lnTo>
                        <a:pt x="37" y="387"/>
                      </a:lnTo>
                      <a:lnTo>
                        <a:pt x="48" y="372"/>
                      </a:lnTo>
                      <a:lnTo>
                        <a:pt x="71" y="364"/>
                      </a:lnTo>
                      <a:lnTo>
                        <a:pt x="89" y="370"/>
                      </a:lnTo>
                      <a:lnTo>
                        <a:pt x="87" y="383"/>
                      </a:lnTo>
                      <a:lnTo>
                        <a:pt x="73" y="394"/>
                      </a:lnTo>
                      <a:lnTo>
                        <a:pt x="62" y="405"/>
                      </a:lnTo>
                      <a:lnTo>
                        <a:pt x="62" y="429"/>
                      </a:lnTo>
                      <a:lnTo>
                        <a:pt x="51" y="446"/>
                      </a:lnTo>
                      <a:lnTo>
                        <a:pt x="53" y="466"/>
                      </a:lnTo>
                      <a:lnTo>
                        <a:pt x="71" y="476"/>
                      </a:lnTo>
                      <a:lnTo>
                        <a:pt x="96" y="472"/>
                      </a:lnTo>
                      <a:lnTo>
                        <a:pt x="112" y="483"/>
                      </a:lnTo>
                      <a:lnTo>
                        <a:pt x="130" y="515"/>
                      </a:lnTo>
                      <a:lnTo>
                        <a:pt x="137" y="537"/>
                      </a:lnTo>
                      <a:lnTo>
                        <a:pt x="124" y="544"/>
                      </a:lnTo>
                      <a:lnTo>
                        <a:pt x="103" y="533"/>
                      </a:lnTo>
                      <a:lnTo>
                        <a:pt x="85" y="539"/>
                      </a:lnTo>
                      <a:lnTo>
                        <a:pt x="85" y="557"/>
                      </a:lnTo>
                      <a:lnTo>
                        <a:pt x="96" y="572"/>
                      </a:lnTo>
                      <a:lnTo>
                        <a:pt x="99" y="591"/>
                      </a:lnTo>
                      <a:lnTo>
                        <a:pt x="115" y="611"/>
                      </a:lnTo>
                      <a:lnTo>
                        <a:pt x="153" y="608"/>
                      </a:lnTo>
                      <a:lnTo>
                        <a:pt x="194" y="621"/>
                      </a:lnTo>
                      <a:lnTo>
                        <a:pt x="226" y="639"/>
                      </a:lnTo>
                      <a:lnTo>
                        <a:pt x="265" y="669"/>
                      </a:lnTo>
                      <a:lnTo>
                        <a:pt x="288" y="693"/>
                      </a:lnTo>
                      <a:lnTo>
                        <a:pt x="315" y="710"/>
                      </a:lnTo>
                      <a:lnTo>
                        <a:pt x="338" y="734"/>
                      </a:lnTo>
                      <a:lnTo>
                        <a:pt x="350" y="758"/>
                      </a:lnTo>
                      <a:lnTo>
                        <a:pt x="363" y="786"/>
                      </a:lnTo>
                      <a:lnTo>
                        <a:pt x="384" y="801"/>
                      </a:lnTo>
                      <a:lnTo>
                        <a:pt x="404" y="786"/>
                      </a:lnTo>
                      <a:lnTo>
                        <a:pt x="414" y="764"/>
                      </a:lnTo>
                      <a:lnTo>
                        <a:pt x="441" y="758"/>
                      </a:lnTo>
                      <a:lnTo>
                        <a:pt x="457" y="743"/>
                      </a:lnTo>
                      <a:lnTo>
                        <a:pt x="480" y="721"/>
                      </a:lnTo>
                      <a:lnTo>
                        <a:pt x="516" y="715"/>
                      </a:lnTo>
                      <a:lnTo>
                        <a:pt x="530" y="695"/>
                      </a:lnTo>
                      <a:lnTo>
                        <a:pt x="553" y="684"/>
                      </a:lnTo>
                      <a:lnTo>
                        <a:pt x="562" y="697"/>
                      </a:lnTo>
                      <a:lnTo>
                        <a:pt x="566" y="725"/>
                      </a:lnTo>
                      <a:lnTo>
                        <a:pt x="580" y="741"/>
                      </a:lnTo>
                      <a:lnTo>
                        <a:pt x="598" y="758"/>
                      </a:lnTo>
                      <a:lnTo>
                        <a:pt x="592" y="788"/>
                      </a:lnTo>
                      <a:lnTo>
                        <a:pt x="594" y="827"/>
                      </a:lnTo>
                      <a:lnTo>
                        <a:pt x="598" y="851"/>
                      </a:lnTo>
                      <a:lnTo>
                        <a:pt x="621" y="868"/>
                      </a:lnTo>
                      <a:lnTo>
                        <a:pt x="628" y="894"/>
                      </a:lnTo>
                      <a:lnTo>
                        <a:pt x="635" y="905"/>
                      </a:lnTo>
                      <a:lnTo>
                        <a:pt x="649" y="920"/>
                      </a:lnTo>
                      <a:lnTo>
                        <a:pt x="667" y="929"/>
                      </a:lnTo>
                      <a:lnTo>
                        <a:pt x="701" y="929"/>
                      </a:lnTo>
                      <a:lnTo>
                        <a:pt x="726" y="896"/>
                      </a:lnTo>
                      <a:lnTo>
                        <a:pt x="747" y="871"/>
                      </a:lnTo>
                      <a:lnTo>
                        <a:pt x="779" y="858"/>
                      </a:lnTo>
                      <a:lnTo>
                        <a:pt x="799" y="829"/>
                      </a:lnTo>
                      <a:lnTo>
                        <a:pt x="801" y="790"/>
                      </a:lnTo>
                      <a:lnTo>
                        <a:pt x="813" y="754"/>
                      </a:lnTo>
                      <a:lnTo>
                        <a:pt x="815" y="728"/>
                      </a:lnTo>
                      <a:lnTo>
                        <a:pt x="797" y="710"/>
                      </a:lnTo>
                      <a:lnTo>
                        <a:pt x="783" y="684"/>
                      </a:lnTo>
                      <a:lnTo>
                        <a:pt x="785" y="643"/>
                      </a:lnTo>
                      <a:lnTo>
                        <a:pt x="788" y="602"/>
                      </a:lnTo>
                      <a:lnTo>
                        <a:pt x="783" y="595"/>
                      </a:lnTo>
                      <a:lnTo>
                        <a:pt x="765" y="567"/>
                      </a:lnTo>
                      <a:lnTo>
                        <a:pt x="751" y="539"/>
                      </a:lnTo>
                      <a:lnTo>
                        <a:pt x="756" y="517"/>
                      </a:lnTo>
                      <a:lnTo>
                        <a:pt x="772" y="494"/>
                      </a:lnTo>
                      <a:lnTo>
                        <a:pt x="799" y="483"/>
                      </a:lnTo>
                      <a:lnTo>
                        <a:pt x="824" y="494"/>
                      </a:lnTo>
                      <a:lnTo>
                        <a:pt x="838" y="476"/>
                      </a:lnTo>
                      <a:lnTo>
                        <a:pt x="863" y="468"/>
                      </a:lnTo>
                      <a:lnTo>
                        <a:pt x="875" y="442"/>
                      </a:lnTo>
                      <a:lnTo>
                        <a:pt x="861" y="407"/>
                      </a:lnTo>
                      <a:lnTo>
                        <a:pt x="865" y="383"/>
                      </a:lnTo>
                      <a:lnTo>
                        <a:pt x="884" y="364"/>
                      </a:lnTo>
                      <a:lnTo>
                        <a:pt x="897" y="346"/>
                      </a:lnTo>
                      <a:lnTo>
                        <a:pt x="884" y="333"/>
                      </a:lnTo>
                      <a:lnTo>
                        <a:pt x="856" y="342"/>
                      </a:lnTo>
                      <a:lnTo>
                        <a:pt x="836" y="351"/>
                      </a:lnTo>
                      <a:lnTo>
                        <a:pt x="822" y="333"/>
                      </a:lnTo>
                      <a:lnTo>
                        <a:pt x="799" y="336"/>
                      </a:lnTo>
                      <a:lnTo>
                        <a:pt x="783" y="357"/>
                      </a:lnTo>
                      <a:lnTo>
                        <a:pt x="760" y="377"/>
                      </a:lnTo>
                      <a:lnTo>
                        <a:pt x="733" y="379"/>
                      </a:lnTo>
                      <a:lnTo>
                        <a:pt x="722" y="340"/>
                      </a:lnTo>
                      <a:lnTo>
                        <a:pt x="692" y="327"/>
                      </a:lnTo>
                      <a:lnTo>
                        <a:pt x="658" y="329"/>
                      </a:lnTo>
                      <a:lnTo>
                        <a:pt x="633" y="312"/>
                      </a:lnTo>
                      <a:lnTo>
                        <a:pt x="607" y="314"/>
                      </a:lnTo>
                      <a:lnTo>
                        <a:pt x="587" y="329"/>
                      </a:lnTo>
                      <a:lnTo>
                        <a:pt x="566" y="351"/>
                      </a:lnTo>
                      <a:lnTo>
                        <a:pt x="534" y="366"/>
                      </a:lnTo>
                      <a:lnTo>
                        <a:pt x="537" y="333"/>
                      </a:lnTo>
                      <a:lnTo>
                        <a:pt x="555" y="305"/>
                      </a:lnTo>
                      <a:lnTo>
                        <a:pt x="546" y="277"/>
                      </a:lnTo>
                      <a:lnTo>
                        <a:pt x="516" y="268"/>
                      </a:lnTo>
                      <a:lnTo>
                        <a:pt x="473" y="277"/>
                      </a:lnTo>
                      <a:lnTo>
                        <a:pt x="489" y="251"/>
                      </a:lnTo>
                      <a:lnTo>
                        <a:pt x="505" y="234"/>
                      </a:lnTo>
                      <a:lnTo>
                        <a:pt x="516" y="206"/>
                      </a:lnTo>
                      <a:lnTo>
                        <a:pt x="507" y="186"/>
                      </a:lnTo>
                      <a:lnTo>
                        <a:pt x="482" y="186"/>
                      </a:lnTo>
                      <a:lnTo>
                        <a:pt x="452" y="216"/>
                      </a:lnTo>
                      <a:lnTo>
                        <a:pt x="427" y="247"/>
                      </a:lnTo>
                      <a:lnTo>
                        <a:pt x="395" y="258"/>
                      </a:lnTo>
                      <a:lnTo>
                        <a:pt x="379" y="251"/>
                      </a:lnTo>
                      <a:lnTo>
                        <a:pt x="395" y="219"/>
                      </a:lnTo>
                      <a:lnTo>
                        <a:pt x="418" y="195"/>
                      </a:lnTo>
                      <a:lnTo>
                        <a:pt x="443" y="173"/>
                      </a:lnTo>
                      <a:lnTo>
                        <a:pt x="482" y="160"/>
                      </a:lnTo>
                      <a:lnTo>
                        <a:pt x="498" y="136"/>
                      </a:lnTo>
                      <a:lnTo>
                        <a:pt x="502" y="110"/>
                      </a:lnTo>
                      <a:lnTo>
                        <a:pt x="482" y="91"/>
                      </a:lnTo>
                      <a:lnTo>
                        <a:pt x="457" y="95"/>
                      </a:lnTo>
                      <a:lnTo>
                        <a:pt x="427" y="110"/>
                      </a:lnTo>
                      <a:lnTo>
                        <a:pt x="398" y="86"/>
                      </a:lnTo>
                      <a:lnTo>
                        <a:pt x="356" y="67"/>
                      </a:lnTo>
                      <a:lnTo>
                        <a:pt x="315" y="65"/>
                      </a:lnTo>
                      <a:lnTo>
                        <a:pt x="288" y="76"/>
                      </a:lnTo>
                      <a:lnTo>
                        <a:pt x="249" y="78"/>
                      </a:lnTo>
                      <a:lnTo>
                        <a:pt x="213" y="63"/>
                      </a:lnTo>
                      <a:lnTo>
                        <a:pt x="199" y="54"/>
                      </a:lnTo>
                      <a:lnTo>
                        <a:pt x="176" y="41"/>
                      </a:lnTo>
                      <a:lnTo>
                        <a:pt x="137" y="24"/>
                      </a:lnTo>
                      <a:lnTo>
                        <a:pt x="99" y="6"/>
                      </a:lnTo>
                      <a:lnTo>
                        <a:pt x="60" y="0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31" name="Freeform 15">
                  <a:extLst>
                    <a:ext uri="{FF2B5EF4-FFF2-40B4-BE49-F238E27FC236}">
                      <a16:creationId xmlns:a16="http://schemas.microsoft.com/office/drawing/2014/main" id="{3964B9FB-E0A6-44CE-A784-EB3A23C19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287"/>
                  <a:ext cx="897" cy="929"/>
                </a:xfrm>
                <a:custGeom>
                  <a:avLst/>
                  <a:gdLst>
                    <a:gd name="T0" fmla="*/ 0 w 897"/>
                    <a:gd name="T1" fmla="*/ 65 h 929"/>
                    <a:gd name="T2" fmla="*/ 35 w 897"/>
                    <a:gd name="T3" fmla="*/ 132 h 929"/>
                    <a:gd name="T4" fmla="*/ 87 w 897"/>
                    <a:gd name="T5" fmla="*/ 203 h 929"/>
                    <a:gd name="T6" fmla="*/ 124 w 897"/>
                    <a:gd name="T7" fmla="*/ 271 h 929"/>
                    <a:gd name="T8" fmla="*/ 30 w 897"/>
                    <a:gd name="T9" fmla="*/ 329 h 929"/>
                    <a:gd name="T10" fmla="*/ 37 w 897"/>
                    <a:gd name="T11" fmla="*/ 387 h 929"/>
                    <a:gd name="T12" fmla="*/ 89 w 897"/>
                    <a:gd name="T13" fmla="*/ 370 h 929"/>
                    <a:gd name="T14" fmla="*/ 62 w 897"/>
                    <a:gd name="T15" fmla="*/ 405 h 929"/>
                    <a:gd name="T16" fmla="*/ 53 w 897"/>
                    <a:gd name="T17" fmla="*/ 466 h 929"/>
                    <a:gd name="T18" fmla="*/ 112 w 897"/>
                    <a:gd name="T19" fmla="*/ 483 h 929"/>
                    <a:gd name="T20" fmla="*/ 124 w 897"/>
                    <a:gd name="T21" fmla="*/ 544 h 929"/>
                    <a:gd name="T22" fmla="*/ 85 w 897"/>
                    <a:gd name="T23" fmla="*/ 557 h 929"/>
                    <a:gd name="T24" fmla="*/ 115 w 897"/>
                    <a:gd name="T25" fmla="*/ 611 h 929"/>
                    <a:gd name="T26" fmla="*/ 226 w 897"/>
                    <a:gd name="T27" fmla="*/ 639 h 929"/>
                    <a:gd name="T28" fmla="*/ 315 w 897"/>
                    <a:gd name="T29" fmla="*/ 710 h 929"/>
                    <a:gd name="T30" fmla="*/ 363 w 897"/>
                    <a:gd name="T31" fmla="*/ 786 h 929"/>
                    <a:gd name="T32" fmla="*/ 414 w 897"/>
                    <a:gd name="T33" fmla="*/ 764 h 929"/>
                    <a:gd name="T34" fmla="*/ 480 w 897"/>
                    <a:gd name="T35" fmla="*/ 721 h 929"/>
                    <a:gd name="T36" fmla="*/ 553 w 897"/>
                    <a:gd name="T37" fmla="*/ 684 h 929"/>
                    <a:gd name="T38" fmla="*/ 580 w 897"/>
                    <a:gd name="T39" fmla="*/ 741 h 929"/>
                    <a:gd name="T40" fmla="*/ 594 w 897"/>
                    <a:gd name="T41" fmla="*/ 827 h 929"/>
                    <a:gd name="T42" fmla="*/ 628 w 897"/>
                    <a:gd name="T43" fmla="*/ 894 h 929"/>
                    <a:gd name="T44" fmla="*/ 667 w 897"/>
                    <a:gd name="T45" fmla="*/ 929 h 929"/>
                    <a:gd name="T46" fmla="*/ 747 w 897"/>
                    <a:gd name="T47" fmla="*/ 871 h 929"/>
                    <a:gd name="T48" fmla="*/ 801 w 897"/>
                    <a:gd name="T49" fmla="*/ 790 h 929"/>
                    <a:gd name="T50" fmla="*/ 797 w 897"/>
                    <a:gd name="T51" fmla="*/ 710 h 929"/>
                    <a:gd name="T52" fmla="*/ 788 w 897"/>
                    <a:gd name="T53" fmla="*/ 602 h 929"/>
                    <a:gd name="T54" fmla="*/ 751 w 897"/>
                    <a:gd name="T55" fmla="*/ 539 h 929"/>
                    <a:gd name="T56" fmla="*/ 799 w 897"/>
                    <a:gd name="T57" fmla="*/ 483 h 929"/>
                    <a:gd name="T58" fmla="*/ 863 w 897"/>
                    <a:gd name="T59" fmla="*/ 468 h 929"/>
                    <a:gd name="T60" fmla="*/ 865 w 897"/>
                    <a:gd name="T61" fmla="*/ 383 h 929"/>
                    <a:gd name="T62" fmla="*/ 884 w 897"/>
                    <a:gd name="T63" fmla="*/ 333 h 929"/>
                    <a:gd name="T64" fmla="*/ 822 w 897"/>
                    <a:gd name="T65" fmla="*/ 333 h 929"/>
                    <a:gd name="T66" fmla="*/ 760 w 897"/>
                    <a:gd name="T67" fmla="*/ 377 h 929"/>
                    <a:gd name="T68" fmla="*/ 692 w 897"/>
                    <a:gd name="T69" fmla="*/ 327 h 929"/>
                    <a:gd name="T70" fmla="*/ 607 w 897"/>
                    <a:gd name="T71" fmla="*/ 314 h 929"/>
                    <a:gd name="T72" fmla="*/ 534 w 897"/>
                    <a:gd name="T73" fmla="*/ 366 h 929"/>
                    <a:gd name="T74" fmla="*/ 546 w 897"/>
                    <a:gd name="T75" fmla="*/ 277 h 929"/>
                    <a:gd name="T76" fmla="*/ 489 w 897"/>
                    <a:gd name="T77" fmla="*/ 251 h 929"/>
                    <a:gd name="T78" fmla="*/ 507 w 897"/>
                    <a:gd name="T79" fmla="*/ 186 h 929"/>
                    <a:gd name="T80" fmla="*/ 427 w 897"/>
                    <a:gd name="T81" fmla="*/ 247 h 929"/>
                    <a:gd name="T82" fmla="*/ 395 w 897"/>
                    <a:gd name="T83" fmla="*/ 219 h 929"/>
                    <a:gd name="T84" fmla="*/ 482 w 897"/>
                    <a:gd name="T85" fmla="*/ 160 h 929"/>
                    <a:gd name="T86" fmla="*/ 482 w 897"/>
                    <a:gd name="T87" fmla="*/ 91 h 929"/>
                    <a:gd name="T88" fmla="*/ 398 w 897"/>
                    <a:gd name="T89" fmla="*/ 86 h 929"/>
                    <a:gd name="T90" fmla="*/ 288 w 897"/>
                    <a:gd name="T91" fmla="*/ 76 h 929"/>
                    <a:gd name="T92" fmla="*/ 199 w 897"/>
                    <a:gd name="T93" fmla="*/ 54 h 929"/>
                    <a:gd name="T94" fmla="*/ 99 w 897"/>
                    <a:gd name="T95" fmla="*/ 6 h 92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97"/>
                    <a:gd name="T145" fmla="*/ 0 h 929"/>
                    <a:gd name="T146" fmla="*/ 897 w 897"/>
                    <a:gd name="T147" fmla="*/ 929 h 92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97" h="929">
                      <a:moveTo>
                        <a:pt x="25" y="9"/>
                      </a:moveTo>
                      <a:lnTo>
                        <a:pt x="9" y="39"/>
                      </a:lnTo>
                      <a:lnTo>
                        <a:pt x="0" y="65"/>
                      </a:lnTo>
                      <a:lnTo>
                        <a:pt x="12" y="91"/>
                      </a:lnTo>
                      <a:lnTo>
                        <a:pt x="30" y="104"/>
                      </a:lnTo>
                      <a:lnTo>
                        <a:pt x="35" y="132"/>
                      </a:lnTo>
                      <a:lnTo>
                        <a:pt x="62" y="145"/>
                      </a:lnTo>
                      <a:lnTo>
                        <a:pt x="73" y="173"/>
                      </a:lnTo>
                      <a:lnTo>
                        <a:pt x="87" y="203"/>
                      </a:lnTo>
                      <a:lnTo>
                        <a:pt x="112" y="210"/>
                      </a:lnTo>
                      <a:lnTo>
                        <a:pt x="130" y="245"/>
                      </a:lnTo>
                      <a:lnTo>
                        <a:pt x="124" y="271"/>
                      </a:lnTo>
                      <a:lnTo>
                        <a:pt x="96" y="292"/>
                      </a:lnTo>
                      <a:lnTo>
                        <a:pt x="62" y="303"/>
                      </a:lnTo>
                      <a:lnTo>
                        <a:pt x="30" y="329"/>
                      </a:lnTo>
                      <a:lnTo>
                        <a:pt x="16" y="353"/>
                      </a:lnTo>
                      <a:lnTo>
                        <a:pt x="21" y="381"/>
                      </a:lnTo>
                      <a:lnTo>
                        <a:pt x="37" y="387"/>
                      </a:lnTo>
                      <a:lnTo>
                        <a:pt x="48" y="372"/>
                      </a:lnTo>
                      <a:lnTo>
                        <a:pt x="71" y="364"/>
                      </a:lnTo>
                      <a:lnTo>
                        <a:pt x="89" y="370"/>
                      </a:lnTo>
                      <a:lnTo>
                        <a:pt x="87" y="383"/>
                      </a:lnTo>
                      <a:lnTo>
                        <a:pt x="73" y="394"/>
                      </a:lnTo>
                      <a:lnTo>
                        <a:pt x="62" y="405"/>
                      </a:lnTo>
                      <a:lnTo>
                        <a:pt x="62" y="429"/>
                      </a:lnTo>
                      <a:lnTo>
                        <a:pt x="51" y="446"/>
                      </a:lnTo>
                      <a:lnTo>
                        <a:pt x="53" y="466"/>
                      </a:lnTo>
                      <a:lnTo>
                        <a:pt x="71" y="476"/>
                      </a:lnTo>
                      <a:lnTo>
                        <a:pt x="96" y="472"/>
                      </a:lnTo>
                      <a:lnTo>
                        <a:pt x="112" y="483"/>
                      </a:lnTo>
                      <a:lnTo>
                        <a:pt x="130" y="515"/>
                      </a:lnTo>
                      <a:lnTo>
                        <a:pt x="137" y="537"/>
                      </a:lnTo>
                      <a:lnTo>
                        <a:pt x="124" y="544"/>
                      </a:lnTo>
                      <a:lnTo>
                        <a:pt x="103" y="533"/>
                      </a:lnTo>
                      <a:lnTo>
                        <a:pt x="85" y="539"/>
                      </a:lnTo>
                      <a:lnTo>
                        <a:pt x="85" y="557"/>
                      </a:lnTo>
                      <a:lnTo>
                        <a:pt x="96" y="572"/>
                      </a:lnTo>
                      <a:lnTo>
                        <a:pt x="99" y="591"/>
                      </a:lnTo>
                      <a:lnTo>
                        <a:pt x="115" y="611"/>
                      </a:lnTo>
                      <a:lnTo>
                        <a:pt x="153" y="608"/>
                      </a:lnTo>
                      <a:lnTo>
                        <a:pt x="194" y="621"/>
                      </a:lnTo>
                      <a:lnTo>
                        <a:pt x="226" y="639"/>
                      </a:lnTo>
                      <a:lnTo>
                        <a:pt x="265" y="669"/>
                      </a:lnTo>
                      <a:lnTo>
                        <a:pt x="288" y="693"/>
                      </a:lnTo>
                      <a:lnTo>
                        <a:pt x="315" y="710"/>
                      </a:lnTo>
                      <a:lnTo>
                        <a:pt x="338" y="734"/>
                      </a:lnTo>
                      <a:lnTo>
                        <a:pt x="350" y="758"/>
                      </a:lnTo>
                      <a:lnTo>
                        <a:pt x="363" y="786"/>
                      </a:lnTo>
                      <a:lnTo>
                        <a:pt x="384" y="801"/>
                      </a:lnTo>
                      <a:lnTo>
                        <a:pt x="404" y="786"/>
                      </a:lnTo>
                      <a:lnTo>
                        <a:pt x="414" y="764"/>
                      </a:lnTo>
                      <a:lnTo>
                        <a:pt x="441" y="758"/>
                      </a:lnTo>
                      <a:lnTo>
                        <a:pt x="457" y="743"/>
                      </a:lnTo>
                      <a:lnTo>
                        <a:pt x="480" y="721"/>
                      </a:lnTo>
                      <a:lnTo>
                        <a:pt x="516" y="715"/>
                      </a:lnTo>
                      <a:lnTo>
                        <a:pt x="530" y="695"/>
                      </a:lnTo>
                      <a:lnTo>
                        <a:pt x="553" y="684"/>
                      </a:lnTo>
                      <a:lnTo>
                        <a:pt x="562" y="697"/>
                      </a:lnTo>
                      <a:lnTo>
                        <a:pt x="566" y="725"/>
                      </a:lnTo>
                      <a:lnTo>
                        <a:pt x="580" y="741"/>
                      </a:lnTo>
                      <a:lnTo>
                        <a:pt x="598" y="758"/>
                      </a:lnTo>
                      <a:lnTo>
                        <a:pt x="592" y="788"/>
                      </a:lnTo>
                      <a:lnTo>
                        <a:pt x="594" y="827"/>
                      </a:lnTo>
                      <a:lnTo>
                        <a:pt x="598" y="851"/>
                      </a:lnTo>
                      <a:lnTo>
                        <a:pt x="621" y="868"/>
                      </a:lnTo>
                      <a:lnTo>
                        <a:pt x="628" y="894"/>
                      </a:lnTo>
                      <a:lnTo>
                        <a:pt x="635" y="905"/>
                      </a:lnTo>
                      <a:lnTo>
                        <a:pt x="649" y="920"/>
                      </a:lnTo>
                      <a:lnTo>
                        <a:pt x="667" y="929"/>
                      </a:lnTo>
                      <a:lnTo>
                        <a:pt x="701" y="929"/>
                      </a:lnTo>
                      <a:lnTo>
                        <a:pt x="726" y="896"/>
                      </a:lnTo>
                      <a:lnTo>
                        <a:pt x="747" y="871"/>
                      </a:lnTo>
                      <a:lnTo>
                        <a:pt x="779" y="858"/>
                      </a:lnTo>
                      <a:lnTo>
                        <a:pt x="799" y="829"/>
                      </a:lnTo>
                      <a:lnTo>
                        <a:pt x="801" y="790"/>
                      </a:lnTo>
                      <a:lnTo>
                        <a:pt x="813" y="754"/>
                      </a:lnTo>
                      <a:lnTo>
                        <a:pt x="815" y="728"/>
                      </a:lnTo>
                      <a:lnTo>
                        <a:pt x="797" y="710"/>
                      </a:lnTo>
                      <a:lnTo>
                        <a:pt x="783" y="684"/>
                      </a:lnTo>
                      <a:lnTo>
                        <a:pt x="785" y="643"/>
                      </a:lnTo>
                      <a:lnTo>
                        <a:pt x="788" y="602"/>
                      </a:lnTo>
                      <a:lnTo>
                        <a:pt x="783" y="595"/>
                      </a:lnTo>
                      <a:lnTo>
                        <a:pt x="765" y="567"/>
                      </a:lnTo>
                      <a:lnTo>
                        <a:pt x="751" y="539"/>
                      </a:lnTo>
                      <a:lnTo>
                        <a:pt x="756" y="517"/>
                      </a:lnTo>
                      <a:lnTo>
                        <a:pt x="772" y="494"/>
                      </a:lnTo>
                      <a:lnTo>
                        <a:pt x="799" y="483"/>
                      </a:lnTo>
                      <a:lnTo>
                        <a:pt x="824" y="494"/>
                      </a:lnTo>
                      <a:lnTo>
                        <a:pt x="838" y="476"/>
                      </a:lnTo>
                      <a:lnTo>
                        <a:pt x="863" y="468"/>
                      </a:lnTo>
                      <a:lnTo>
                        <a:pt x="875" y="442"/>
                      </a:lnTo>
                      <a:lnTo>
                        <a:pt x="861" y="407"/>
                      </a:lnTo>
                      <a:lnTo>
                        <a:pt x="865" y="383"/>
                      </a:lnTo>
                      <a:lnTo>
                        <a:pt x="884" y="364"/>
                      </a:lnTo>
                      <a:lnTo>
                        <a:pt x="897" y="346"/>
                      </a:lnTo>
                      <a:lnTo>
                        <a:pt x="884" y="333"/>
                      </a:lnTo>
                      <a:lnTo>
                        <a:pt x="856" y="342"/>
                      </a:lnTo>
                      <a:lnTo>
                        <a:pt x="836" y="351"/>
                      </a:lnTo>
                      <a:lnTo>
                        <a:pt x="822" y="333"/>
                      </a:lnTo>
                      <a:lnTo>
                        <a:pt x="799" y="336"/>
                      </a:lnTo>
                      <a:lnTo>
                        <a:pt x="783" y="357"/>
                      </a:lnTo>
                      <a:lnTo>
                        <a:pt x="760" y="377"/>
                      </a:lnTo>
                      <a:lnTo>
                        <a:pt x="733" y="379"/>
                      </a:lnTo>
                      <a:lnTo>
                        <a:pt x="722" y="340"/>
                      </a:lnTo>
                      <a:lnTo>
                        <a:pt x="692" y="327"/>
                      </a:lnTo>
                      <a:lnTo>
                        <a:pt x="658" y="329"/>
                      </a:lnTo>
                      <a:lnTo>
                        <a:pt x="633" y="312"/>
                      </a:lnTo>
                      <a:lnTo>
                        <a:pt x="607" y="314"/>
                      </a:lnTo>
                      <a:lnTo>
                        <a:pt x="587" y="329"/>
                      </a:lnTo>
                      <a:lnTo>
                        <a:pt x="566" y="351"/>
                      </a:lnTo>
                      <a:lnTo>
                        <a:pt x="534" y="366"/>
                      </a:lnTo>
                      <a:lnTo>
                        <a:pt x="537" y="333"/>
                      </a:lnTo>
                      <a:lnTo>
                        <a:pt x="555" y="305"/>
                      </a:lnTo>
                      <a:lnTo>
                        <a:pt x="546" y="277"/>
                      </a:lnTo>
                      <a:lnTo>
                        <a:pt x="516" y="268"/>
                      </a:lnTo>
                      <a:lnTo>
                        <a:pt x="473" y="277"/>
                      </a:lnTo>
                      <a:lnTo>
                        <a:pt x="489" y="251"/>
                      </a:lnTo>
                      <a:lnTo>
                        <a:pt x="505" y="234"/>
                      </a:lnTo>
                      <a:lnTo>
                        <a:pt x="516" y="206"/>
                      </a:lnTo>
                      <a:lnTo>
                        <a:pt x="507" y="186"/>
                      </a:lnTo>
                      <a:lnTo>
                        <a:pt x="482" y="186"/>
                      </a:lnTo>
                      <a:lnTo>
                        <a:pt x="452" y="216"/>
                      </a:lnTo>
                      <a:lnTo>
                        <a:pt x="427" y="247"/>
                      </a:lnTo>
                      <a:lnTo>
                        <a:pt x="395" y="258"/>
                      </a:lnTo>
                      <a:lnTo>
                        <a:pt x="379" y="251"/>
                      </a:lnTo>
                      <a:lnTo>
                        <a:pt x="395" y="219"/>
                      </a:lnTo>
                      <a:lnTo>
                        <a:pt x="418" y="195"/>
                      </a:lnTo>
                      <a:lnTo>
                        <a:pt x="443" y="173"/>
                      </a:lnTo>
                      <a:lnTo>
                        <a:pt x="482" y="160"/>
                      </a:lnTo>
                      <a:lnTo>
                        <a:pt x="498" y="136"/>
                      </a:lnTo>
                      <a:lnTo>
                        <a:pt x="502" y="110"/>
                      </a:lnTo>
                      <a:lnTo>
                        <a:pt x="482" y="91"/>
                      </a:lnTo>
                      <a:lnTo>
                        <a:pt x="457" y="95"/>
                      </a:lnTo>
                      <a:lnTo>
                        <a:pt x="427" y="110"/>
                      </a:lnTo>
                      <a:lnTo>
                        <a:pt x="398" y="86"/>
                      </a:lnTo>
                      <a:lnTo>
                        <a:pt x="356" y="67"/>
                      </a:lnTo>
                      <a:lnTo>
                        <a:pt x="315" y="65"/>
                      </a:lnTo>
                      <a:lnTo>
                        <a:pt x="288" y="76"/>
                      </a:lnTo>
                      <a:lnTo>
                        <a:pt x="249" y="78"/>
                      </a:lnTo>
                      <a:lnTo>
                        <a:pt x="213" y="63"/>
                      </a:lnTo>
                      <a:lnTo>
                        <a:pt x="199" y="54"/>
                      </a:lnTo>
                      <a:lnTo>
                        <a:pt x="176" y="41"/>
                      </a:lnTo>
                      <a:lnTo>
                        <a:pt x="137" y="24"/>
                      </a:lnTo>
                      <a:lnTo>
                        <a:pt x="99" y="6"/>
                      </a:lnTo>
                      <a:lnTo>
                        <a:pt x="60" y="0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202" name="Group 25">
                <a:extLst>
                  <a:ext uri="{FF2B5EF4-FFF2-40B4-BE49-F238E27FC236}">
                    <a16:creationId xmlns:a16="http://schemas.microsoft.com/office/drawing/2014/main" id="{DB9C5F79-4A75-4A60-9D7D-0D9A303F4E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0" y="541"/>
                <a:ext cx="1389" cy="879"/>
                <a:chOff x="3636" y="541"/>
                <a:chExt cx="1389" cy="879"/>
              </a:xfrm>
            </p:grpSpPr>
            <p:sp>
              <p:nvSpPr>
                <p:cNvPr id="7228" name="Freeform 26">
                  <a:extLst>
                    <a:ext uri="{FF2B5EF4-FFF2-40B4-BE49-F238E27FC236}">
                      <a16:creationId xmlns:a16="http://schemas.microsoft.com/office/drawing/2014/main" id="{1DBCDC0C-9F6A-4C5C-B04E-223DDCAA73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6" y="541"/>
                  <a:ext cx="1389" cy="879"/>
                </a:xfrm>
                <a:custGeom>
                  <a:avLst/>
                  <a:gdLst>
                    <a:gd name="T0" fmla="*/ 465 w 1389"/>
                    <a:gd name="T1" fmla="*/ 723 h 879"/>
                    <a:gd name="T2" fmla="*/ 390 w 1389"/>
                    <a:gd name="T3" fmla="*/ 764 h 879"/>
                    <a:gd name="T4" fmla="*/ 403 w 1389"/>
                    <a:gd name="T5" fmla="*/ 842 h 879"/>
                    <a:gd name="T6" fmla="*/ 372 w 1389"/>
                    <a:gd name="T7" fmla="*/ 853 h 879"/>
                    <a:gd name="T8" fmla="*/ 317 w 1389"/>
                    <a:gd name="T9" fmla="*/ 823 h 879"/>
                    <a:gd name="T10" fmla="*/ 257 w 1389"/>
                    <a:gd name="T11" fmla="*/ 827 h 879"/>
                    <a:gd name="T12" fmla="*/ 189 w 1389"/>
                    <a:gd name="T13" fmla="*/ 790 h 879"/>
                    <a:gd name="T14" fmla="*/ 79 w 1389"/>
                    <a:gd name="T15" fmla="*/ 740 h 879"/>
                    <a:gd name="T16" fmla="*/ 36 w 1389"/>
                    <a:gd name="T17" fmla="*/ 682 h 879"/>
                    <a:gd name="T18" fmla="*/ 25 w 1389"/>
                    <a:gd name="T19" fmla="*/ 645 h 879"/>
                    <a:gd name="T20" fmla="*/ 98 w 1389"/>
                    <a:gd name="T21" fmla="*/ 576 h 879"/>
                    <a:gd name="T22" fmla="*/ 114 w 1389"/>
                    <a:gd name="T23" fmla="*/ 476 h 879"/>
                    <a:gd name="T24" fmla="*/ 84 w 1389"/>
                    <a:gd name="T25" fmla="*/ 392 h 879"/>
                    <a:gd name="T26" fmla="*/ 111 w 1389"/>
                    <a:gd name="T27" fmla="*/ 385 h 879"/>
                    <a:gd name="T28" fmla="*/ 125 w 1389"/>
                    <a:gd name="T29" fmla="*/ 318 h 879"/>
                    <a:gd name="T30" fmla="*/ 194 w 1389"/>
                    <a:gd name="T31" fmla="*/ 301 h 879"/>
                    <a:gd name="T32" fmla="*/ 267 w 1389"/>
                    <a:gd name="T33" fmla="*/ 338 h 879"/>
                    <a:gd name="T34" fmla="*/ 305 w 1389"/>
                    <a:gd name="T35" fmla="*/ 296 h 879"/>
                    <a:gd name="T36" fmla="*/ 314 w 1389"/>
                    <a:gd name="T37" fmla="*/ 249 h 879"/>
                    <a:gd name="T38" fmla="*/ 381 w 1389"/>
                    <a:gd name="T39" fmla="*/ 218 h 879"/>
                    <a:gd name="T40" fmla="*/ 467 w 1389"/>
                    <a:gd name="T41" fmla="*/ 203 h 879"/>
                    <a:gd name="T42" fmla="*/ 513 w 1389"/>
                    <a:gd name="T43" fmla="*/ 240 h 879"/>
                    <a:gd name="T44" fmla="*/ 529 w 1389"/>
                    <a:gd name="T45" fmla="*/ 195 h 879"/>
                    <a:gd name="T46" fmla="*/ 588 w 1389"/>
                    <a:gd name="T47" fmla="*/ 110 h 879"/>
                    <a:gd name="T48" fmla="*/ 639 w 1389"/>
                    <a:gd name="T49" fmla="*/ 21 h 879"/>
                    <a:gd name="T50" fmla="*/ 725 w 1389"/>
                    <a:gd name="T51" fmla="*/ 2 h 879"/>
                    <a:gd name="T52" fmla="*/ 794 w 1389"/>
                    <a:gd name="T53" fmla="*/ 17 h 879"/>
                    <a:gd name="T54" fmla="*/ 730 w 1389"/>
                    <a:gd name="T55" fmla="*/ 34 h 879"/>
                    <a:gd name="T56" fmla="*/ 668 w 1389"/>
                    <a:gd name="T57" fmla="*/ 56 h 879"/>
                    <a:gd name="T58" fmla="*/ 620 w 1389"/>
                    <a:gd name="T59" fmla="*/ 106 h 879"/>
                    <a:gd name="T60" fmla="*/ 636 w 1389"/>
                    <a:gd name="T61" fmla="*/ 136 h 879"/>
                    <a:gd name="T62" fmla="*/ 682 w 1389"/>
                    <a:gd name="T63" fmla="*/ 76 h 879"/>
                    <a:gd name="T64" fmla="*/ 739 w 1389"/>
                    <a:gd name="T65" fmla="*/ 56 h 879"/>
                    <a:gd name="T66" fmla="*/ 785 w 1389"/>
                    <a:gd name="T67" fmla="*/ 73 h 879"/>
                    <a:gd name="T68" fmla="*/ 835 w 1389"/>
                    <a:gd name="T69" fmla="*/ 73 h 879"/>
                    <a:gd name="T70" fmla="*/ 887 w 1389"/>
                    <a:gd name="T71" fmla="*/ 128 h 879"/>
                    <a:gd name="T72" fmla="*/ 965 w 1389"/>
                    <a:gd name="T73" fmla="*/ 184 h 879"/>
                    <a:gd name="T74" fmla="*/ 1008 w 1389"/>
                    <a:gd name="T75" fmla="*/ 201 h 879"/>
                    <a:gd name="T76" fmla="*/ 1040 w 1389"/>
                    <a:gd name="T77" fmla="*/ 182 h 879"/>
                    <a:gd name="T78" fmla="*/ 1102 w 1389"/>
                    <a:gd name="T79" fmla="*/ 195 h 879"/>
                    <a:gd name="T80" fmla="*/ 1104 w 1389"/>
                    <a:gd name="T81" fmla="*/ 275 h 879"/>
                    <a:gd name="T82" fmla="*/ 1138 w 1389"/>
                    <a:gd name="T83" fmla="*/ 342 h 879"/>
                    <a:gd name="T84" fmla="*/ 1186 w 1389"/>
                    <a:gd name="T85" fmla="*/ 394 h 879"/>
                    <a:gd name="T86" fmla="*/ 1259 w 1389"/>
                    <a:gd name="T87" fmla="*/ 403 h 879"/>
                    <a:gd name="T88" fmla="*/ 1307 w 1389"/>
                    <a:gd name="T89" fmla="*/ 426 h 879"/>
                    <a:gd name="T90" fmla="*/ 1325 w 1389"/>
                    <a:gd name="T91" fmla="*/ 535 h 879"/>
                    <a:gd name="T92" fmla="*/ 1380 w 1389"/>
                    <a:gd name="T93" fmla="*/ 628 h 879"/>
                    <a:gd name="T94" fmla="*/ 1339 w 1389"/>
                    <a:gd name="T95" fmla="*/ 678 h 879"/>
                    <a:gd name="T96" fmla="*/ 1277 w 1389"/>
                    <a:gd name="T97" fmla="*/ 723 h 879"/>
                    <a:gd name="T98" fmla="*/ 1223 w 1389"/>
                    <a:gd name="T99" fmla="*/ 686 h 879"/>
                    <a:gd name="T100" fmla="*/ 1163 w 1389"/>
                    <a:gd name="T101" fmla="*/ 621 h 879"/>
                    <a:gd name="T102" fmla="*/ 1090 w 1389"/>
                    <a:gd name="T103" fmla="*/ 654 h 879"/>
                    <a:gd name="T104" fmla="*/ 1026 w 1389"/>
                    <a:gd name="T105" fmla="*/ 710 h 879"/>
                    <a:gd name="T106" fmla="*/ 972 w 1389"/>
                    <a:gd name="T107" fmla="*/ 736 h 879"/>
                    <a:gd name="T108" fmla="*/ 901 w 1389"/>
                    <a:gd name="T109" fmla="*/ 766 h 879"/>
                    <a:gd name="T110" fmla="*/ 826 w 1389"/>
                    <a:gd name="T111" fmla="*/ 771 h 879"/>
                    <a:gd name="T112" fmla="*/ 764 w 1389"/>
                    <a:gd name="T113" fmla="*/ 749 h 879"/>
                    <a:gd name="T114" fmla="*/ 709 w 1389"/>
                    <a:gd name="T115" fmla="*/ 762 h 879"/>
                    <a:gd name="T116" fmla="*/ 643 w 1389"/>
                    <a:gd name="T117" fmla="*/ 706 h 879"/>
                    <a:gd name="T118" fmla="*/ 563 w 1389"/>
                    <a:gd name="T119" fmla="*/ 695 h 879"/>
                    <a:gd name="T120" fmla="*/ 506 w 1389"/>
                    <a:gd name="T121" fmla="*/ 706 h 8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89"/>
                    <a:gd name="T184" fmla="*/ 0 h 879"/>
                    <a:gd name="T185" fmla="*/ 1389 w 1389"/>
                    <a:gd name="T186" fmla="*/ 879 h 8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89" h="879">
                      <a:moveTo>
                        <a:pt x="506" y="706"/>
                      </a:moveTo>
                      <a:lnTo>
                        <a:pt x="490" y="725"/>
                      </a:lnTo>
                      <a:lnTo>
                        <a:pt x="465" y="723"/>
                      </a:lnTo>
                      <a:lnTo>
                        <a:pt x="438" y="738"/>
                      </a:lnTo>
                      <a:lnTo>
                        <a:pt x="406" y="747"/>
                      </a:lnTo>
                      <a:lnTo>
                        <a:pt x="390" y="764"/>
                      </a:lnTo>
                      <a:lnTo>
                        <a:pt x="383" y="790"/>
                      </a:lnTo>
                      <a:lnTo>
                        <a:pt x="392" y="812"/>
                      </a:lnTo>
                      <a:lnTo>
                        <a:pt x="403" y="842"/>
                      </a:lnTo>
                      <a:lnTo>
                        <a:pt x="385" y="859"/>
                      </a:lnTo>
                      <a:lnTo>
                        <a:pt x="381" y="879"/>
                      </a:lnTo>
                      <a:lnTo>
                        <a:pt x="372" y="853"/>
                      </a:lnTo>
                      <a:lnTo>
                        <a:pt x="346" y="836"/>
                      </a:lnTo>
                      <a:lnTo>
                        <a:pt x="328" y="829"/>
                      </a:lnTo>
                      <a:lnTo>
                        <a:pt x="317" y="823"/>
                      </a:lnTo>
                      <a:lnTo>
                        <a:pt x="289" y="833"/>
                      </a:lnTo>
                      <a:lnTo>
                        <a:pt x="269" y="829"/>
                      </a:lnTo>
                      <a:lnTo>
                        <a:pt x="257" y="827"/>
                      </a:lnTo>
                      <a:lnTo>
                        <a:pt x="239" y="807"/>
                      </a:lnTo>
                      <a:lnTo>
                        <a:pt x="216" y="794"/>
                      </a:lnTo>
                      <a:lnTo>
                        <a:pt x="189" y="790"/>
                      </a:lnTo>
                      <a:lnTo>
                        <a:pt x="152" y="775"/>
                      </a:lnTo>
                      <a:lnTo>
                        <a:pt x="107" y="747"/>
                      </a:lnTo>
                      <a:lnTo>
                        <a:pt x="79" y="740"/>
                      </a:lnTo>
                      <a:lnTo>
                        <a:pt x="73" y="727"/>
                      </a:lnTo>
                      <a:lnTo>
                        <a:pt x="57" y="706"/>
                      </a:lnTo>
                      <a:lnTo>
                        <a:pt x="36" y="682"/>
                      </a:lnTo>
                      <a:lnTo>
                        <a:pt x="16" y="675"/>
                      </a:lnTo>
                      <a:lnTo>
                        <a:pt x="0" y="675"/>
                      </a:lnTo>
                      <a:lnTo>
                        <a:pt x="25" y="645"/>
                      </a:lnTo>
                      <a:lnTo>
                        <a:pt x="45" y="619"/>
                      </a:lnTo>
                      <a:lnTo>
                        <a:pt x="77" y="604"/>
                      </a:lnTo>
                      <a:lnTo>
                        <a:pt x="98" y="576"/>
                      </a:lnTo>
                      <a:lnTo>
                        <a:pt x="100" y="539"/>
                      </a:lnTo>
                      <a:lnTo>
                        <a:pt x="111" y="502"/>
                      </a:lnTo>
                      <a:lnTo>
                        <a:pt x="114" y="476"/>
                      </a:lnTo>
                      <a:lnTo>
                        <a:pt x="95" y="461"/>
                      </a:lnTo>
                      <a:lnTo>
                        <a:pt x="82" y="433"/>
                      </a:lnTo>
                      <a:lnTo>
                        <a:pt x="84" y="392"/>
                      </a:lnTo>
                      <a:lnTo>
                        <a:pt x="86" y="351"/>
                      </a:lnTo>
                      <a:lnTo>
                        <a:pt x="95" y="379"/>
                      </a:lnTo>
                      <a:lnTo>
                        <a:pt x="111" y="385"/>
                      </a:lnTo>
                      <a:lnTo>
                        <a:pt x="130" y="372"/>
                      </a:lnTo>
                      <a:lnTo>
                        <a:pt x="123" y="342"/>
                      </a:lnTo>
                      <a:lnTo>
                        <a:pt x="125" y="318"/>
                      </a:lnTo>
                      <a:lnTo>
                        <a:pt x="139" y="301"/>
                      </a:lnTo>
                      <a:lnTo>
                        <a:pt x="168" y="294"/>
                      </a:lnTo>
                      <a:lnTo>
                        <a:pt x="194" y="301"/>
                      </a:lnTo>
                      <a:lnTo>
                        <a:pt x="223" y="331"/>
                      </a:lnTo>
                      <a:lnTo>
                        <a:pt x="244" y="325"/>
                      </a:lnTo>
                      <a:lnTo>
                        <a:pt x="267" y="338"/>
                      </a:lnTo>
                      <a:lnTo>
                        <a:pt x="292" y="344"/>
                      </a:lnTo>
                      <a:lnTo>
                        <a:pt x="308" y="325"/>
                      </a:lnTo>
                      <a:lnTo>
                        <a:pt x="305" y="296"/>
                      </a:lnTo>
                      <a:lnTo>
                        <a:pt x="328" y="286"/>
                      </a:lnTo>
                      <a:lnTo>
                        <a:pt x="317" y="273"/>
                      </a:lnTo>
                      <a:lnTo>
                        <a:pt x="314" y="249"/>
                      </a:lnTo>
                      <a:lnTo>
                        <a:pt x="333" y="229"/>
                      </a:lnTo>
                      <a:lnTo>
                        <a:pt x="362" y="238"/>
                      </a:lnTo>
                      <a:lnTo>
                        <a:pt x="381" y="218"/>
                      </a:lnTo>
                      <a:lnTo>
                        <a:pt x="413" y="212"/>
                      </a:lnTo>
                      <a:lnTo>
                        <a:pt x="442" y="216"/>
                      </a:lnTo>
                      <a:lnTo>
                        <a:pt x="467" y="203"/>
                      </a:lnTo>
                      <a:lnTo>
                        <a:pt x="495" y="201"/>
                      </a:lnTo>
                      <a:lnTo>
                        <a:pt x="504" y="225"/>
                      </a:lnTo>
                      <a:lnTo>
                        <a:pt x="513" y="240"/>
                      </a:lnTo>
                      <a:lnTo>
                        <a:pt x="536" y="242"/>
                      </a:lnTo>
                      <a:lnTo>
                        <a:pt x="550" y="227"/>
                      </a:lnTo>
                      <a:lnTo>
                        <a:pt x="529" y="195"/>
                      </a:lnTo>
                      <a:lnTo>
                        <a:pt x="540" y="171"/>
                      </a:lnTo>
                      <a:lnTo>
                        <a:pt x="568" y="147"/>
                      </a:lnTo>
                      <a:lnTo>
                        <a:pt x="588" y="110"/>
                      </a:lnTo>
                      <a:lnTo>
                        <a:pt x="602" y="80"/>
                      </a:lnTo>
                      <a:lnTo>
                        <a:pt x="620" y="50"/>
                      </a:lnTo>
                      <a:lnTo>
                        <a:pt x="639" y="21"/>
                      </a:lnTo>
                      <a:lnTo>
                        <a:pt x="664" y="4"/>
                      </a:lnTo>
                      <a:lnTo>
                        <a:pt x="691" y="8"/>
                      </a:lnTo>
                      <a:lnTo>
                        <a:pt x="725" y="2"/>
                      </a:lnTo>
                      <a:lnTo>
                        <a:pt x="755" y="0"/>
                      </a:lnTo>
                      <a:lnTo>
                        <a:pt x="780" y="2"/>
                      </a:lnTo>
                      <a:lnTo>
                        <a:pt x="794" y="17"/>
                      </a:lnTo>
                      <a:lnTo>
                        <a:pt x="785" y="34"/>
                      </a:lnTo>
                      <a:lnTo>
                        <a:pt x="764" y="41"/>
                      </a:lnTo>
                      <a:lnTo>
                        <a:pt x="730" y="34"/>
                      </a:lnTo>
                      <a:lnTo>
                        <a:pt x="705" y="41"/>
                      </a:lnTo>
                      <a:lnTo>
                        <a:pt x="696" y="52"/>
                      </a:lnTo>
                      <a:lnTo>
                        <a:pt x="668" y="56"/>
                      </a:lnTo>
                      <a:lnTo>
                        <a:pt x="650" y="63"/>
                      </a:lnTo>
                      <a:lnTo>
                        <a:pt x="636" y="82"/>
                      </a:lnTo>
                      <a:lnTo>
                        <a:pt x="620" y="106"/>
                      </a:lnTo>
                      <a:lnTo>
                        <a:pt x="613" y="128"/>
                      </a:lnTo>
                      <a:lnTo>
                        <a:pt x="618" y="141"/>
                      </a:lnTo>
                      <a:lnTo>
                        <a:pt x="636" y="136"/>
                      </a:lnTo>
                      <a:lnTo>
                        <a:pt x="645" y="112"/>
                      </a:lnTo>
                      <a:lnTo>
                        <a:pt x="664" y="86"/>
                      </a:lnTo>
                      <a:lnTo>
                        <a:pt x="682" y="76"/>
                      </a:lnTo>
                      <a:lnTo>
                        <a:pt x="702" y="82"/>
                      </a:lnTo>
                      <a:lnTo>
                        <a:pt x="718" y="65"/>
                      </a:lnTo>
                      <a:lnTo>
                        <a:pt x="739" y="56"/>
                      </a:lnTo>
                      <a:lnTo>
                        <a:pt x="755" y="63"/>
                      </a:lnTo>
                      <a:lnTo>
                        <a:pt x="766" y="80"/>
                      </a:lnTo>
                      <a:lnTo>
                        <a:pt x="785" y="73"/>
                      </a:lnTo>
                      <a:lnTo>
                        <a:pt x="805" y="56"/>
                      </a:lnTo>
                      <a:lnTo>
                        <a:pt x="830" y="58"/>
                      </a:lnTo>
                      <a:lnTo>
                        <a:pt x="835" y="73"/>
                      </a:lnTo>
                      <a:lnTo>
                        <a:pt x="842" y="97"/>
                      </a:lnTo>
                      <a:lnTo>
                        <a:pt x="855" y="119"/>
                      </a:lnTo>
                      <a:lnTo>
                        <a:pt x="887" y="128"/>
                      </a:lnTo>
                      <a:lnTo>
                        <a:pt x="921" y="143"/>
                      </a:lnTo>
                      <a:lnTo>
                        <a:pt x="947" y="160"/>
                      </a:lnTo>
                      <a:lnTo>
                        <a:pt x="965" y="184"/>
                      </a:lnTo>
                      <a:lnTo>
                        <a:pt x="974" y="212"/>
                      </a:lnTo>
                      <a:lnTo>
                        <a:pt x="994" y="216"/>
                      </a:lnTo>
                      <a:lnTo>
                        <a:pt x="1008" y="201"/>
                      </a:lnTo>
                      <a:lnTo>
                        <a:pt x="1013" y="180"/>
                      </a:lnTo>
                      <a:lnTo>
                        <a:pt x="1026" y="169"/>
                      </a:lnTo>
                      <a:lnTo>
                        <a:pt x="1040" y="182"/>
                      </a:lnTo>
                      <a:lnTo>
                        <a:pt x="1063" y="169"/>
                      </a:lnTo>
                      <a:lnTo>
                        <a:pt x="1088" y="175"/>
                      </a:lnTo>
                      <a:lnTo>
                        <a:pt x="1102" y="195"/>
                      </a:lnTo>
                      <a:lnTo>
                        <a:pt x="1102" y="223"/>
                      </a:lnTo>
                      <a:lnTo>
                        <a:pt x="1097" y="253"/>
                      </a:lnTo>
                      <a:lnTo>
                        <a:pt x="1104" y="275"/>
                      </a:lnTo>
                      <a:lnTo>
                        <a:pt x="1127" y="288"/>
                      </a:lnTo>
                      <a:lnTo>
                        <a:pt x="1147" y="314"/>
                      </a:lnTo>
                      <a:lnTo>
                        <a:pt x="1138" y="342"/>
                      </a:lnTo>
                      <a:lnTo>
                        <a:pt x="1145" y="366"/>
                      </a:lnTo>
                      <a:lnTo>
                        <a:pt x="1159" y="379"/>
                      </a:lnTo>
                      <a:lnTo>
                        <a:pt x="1186" y="394"/>
                      </a:lnTo>
                      <a:lnTo>
                        <a:pt x="1218" y="407"/>
                      </a:lnTo>
                      <a:lnTo>
                        <a:pt x="1241" y="416"/>
                      </a:lnTo>
                      <a:lnTo>
                        <a:pt x="1259" y="403"/>
                      </a:lnTo>
                      <a:lnTo>
                        <a:pt x="1280" y="400"/>
                      </a:lnTo>
                      <a:lnTo>
                        <a:pt x="1300" y="409"/>
                      </a:lnTo>
                      <a:lnTo>
                        <a:pt x="1307" y="426"/>
                      </a:lnTo>
                      <a:lnTo>
                        <a:pt x="1312" y="457"/>
                      </a:lnTo>
                      <a:lnTo>
                        <a:pt x="1314" y="500"/>
                      </a:lnTo>
                      <a:lnTo>
                        <a:pt x="1325" y="535"/>
                      </a:lnTo>
                      <a:lnTo>
                        <a:pt x="1337" y="569"/>
                      </a:lnTo>
                      <a:lnTo>
                        <a:pt x="1357" y="597"/>
                      </a:lnTo>
                      <a:lnTo>
                        <a:pt x="1380" y="628"/>
                      </a:lnTo>
                      <a:lnTo>
                        <a:pt x="1389" y="654"/>
                      </a:lnTo>
                      <a:lnTo>
                        <a:pt x="1373" y="669"/>
                      </a:lnTo>
                      <a:lnTo>
                        <a:pt x="1339" y="678"/>
                      </a:lnTo>
                      <a:lnTo>
                        <a:pt x="1323" y="704"/>
                      </a:lnTo>
                      <a:lnTo>
                        <a:pt x="1305" y="727"/>
                      </a:lnTo>
                      <a:lnTo>
                        <a:pt x="1277" y="723"/>
                      </a:lnTo>
                      <a:lnTo>
                        <a:pt x="1255" y="716"/>
                      </a:lnTo>
                      <a:lnTo>
                        <a:pt x="1248" y="695"/>
                      </a:lnTo>
                      <a:lnTo>
                        <a:pt x="1223" y="686"/>
                      </a:lnTo>
                      <a:lnTo>
                        <a:pt x="1211" y="662"/>
                      </a:lnTo>
                      <a:lnTo>
                        <a:pt x="1188" y="647"/>
                      </a:lnTo>
                      <a:lnTo>
                        <a:pt x="1163" y="621"/>
                      </a:lnTo>
                      <a:lnTo>
                        <a:pt x="1134" y="610"/>
                      </a:lnTo>
                      <a:lnTo>
                        <a:pt x="1109" y="623"/>
                      </a:lnTo>
                      <a:lnTo>
                        <a:pt x="1090" y="654"/>
                      </a:lnTo>
                      <a:lnTo>
                        <a:pt x="1077" y="686"/>
                      </a:lnTo>
                      <a:lnTo>
                        <a:pt x="1047" y="693"/>
                      </a:lnTo>
                      <a:lnTo>
                        <a:pt x="1026" y="710"/>
                      </a:lnTo>
                      <a:lnTo>
                        <a:pt x="1006" y="716"/>
                      </a:lnTo>
                      <a:lnTo>
                        <a:pt x="988" y="719"/>
                      </a:lnTo>
                      <a:lnTo>
                        <a:pt x="972" y="736"/>
                      </a:lnTo>
                      <a:lnTo>
                        <a:pt x="965" y="758"/>
                      </a:lnTo>
                      <a:lnTo>
                        <a:pt x="935" y="764"/>
                      </a:lnTo>
                      <a:lnTo>
                        <a:pt x="901" y="766"/>
                      </a:lnTo>
                      <a:lnTo>
                        <a:pt x="874" y="777"/>
                      </a:lnTo>
                      <a:lnTo>
                        <a:pt x="851" y="786"/>
                      </a:lnTo>
                      <a:lnTo>
                        <a:pt x="826" y="771"/>
                      </a:lnTo>
                      <a:lnTo>
                        <a:pt x="803" y="762"/>
                      </a:lnTo>
                      <a:lnTo>
                        <a:pt x="780" y="762"/>
                      </a:lnTo>
                      <a:lnTo>
                        <a:pt x="764" y="749"/>
                      </a:lnTo>
                      <a:lnTo>
                        <a:pt x="746" y="743"/>
                      </a:lnTo>
                      <a:lnTo>
                        <a:pt x="730" y="751"/>
                      </a:lnTo>
                      <a:lnTo>
                        <a:pt x="709" y="762"/>
                      </a:lnTo>
                      <a:lnTo>
                        <a:pt x="684" y="753"/>
                      </a:lnTo>
                      <a:lnTo>
                        <a:pt x="666" y="729"/>
                      </a:lnTo>
                      <a:lnTo>
                        <a:pt x="643" y="706"/>
                      </a:lnTo>
                      <a:lnTo>
                        <a:pt x="618" y="704"/>
                      </a:lnTo>
                      <a:lnTo>
                        <a:pt x="588" y="706"/>
                      </a:lnTo>
                      <a:lnTo>
                        <a:pt x="563" y="695"/>
                      </a:lnTo>
                      <a:lnTo>
                        <a:pt x="543" y="680"/>
                      </a:lnTo>
                      <a:lnTo>
                        <a:pt x="518" y="682"/>
                      </a:lnTo>
                      <a:lnTo>
                        <a:pt x="506" y="706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9" name="Freeform 27">
                  <a:extLst>
                    <a:ext uri="{FF2B5EF4-FFF2-40B4-BE49-F238E27FC236}">
                      <a16:creationId xmlns:a16="http://schemas.microsoft.com/office/drawing/2014/main" id="{2069E687-8845-4A4F-92BA-FF8BB0370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6" y="541"/>
                  <a:ext cx="1389" cy="879"/>
                </a:xfrm>
                <a:custGeom>
                  <a:avLst/>
                  <a:gdLst>
                    <a:gd name="T0" fmla="*/ 465 w 1389"/>
                    <a:gd name="T1" fmla="*/ 723 h 879"/>
                    <a:gd name="T2" fmla="*/ 390 w 1389"/>
                    <a:gd name="T3" fmla="*/ 764 h 879"/>
                    <a:gd name="T4" fmla="*/ 403 w 1389"/>
                    <a:gd name="T5" fmla="*/ 842 h 879"/>
                    <a:gd name="T6" fmla="*/ 372 w 1389"/>
                    <a:gd name="T7" fmla="*/ 853 h 879"/>
                    <a:gd name="T8" fmla="*/ 317 w 1389"/>
                    <a:gd name="T9" fmla="*/ 823 h 879"/>
                    <a:gd name="T10" fmla="*/ 257 w 1389"/>
                    <a:gd name="T11" fmla="*/ 827 h 879"/>
                    <a:gd name="T12" fmla="*/ 189 w 1389"/>
                    <a:gd name="T13" fmla="*/ 790 h 879"/>
                    <a:gd name="T14" fmla="*/ 79 w 1389"/>
                    <a:gd name="T15" fmla="*/ 740 h 879"/>
                    <a:gd name="T16" fmla="*/ 36 w 1389"/>
                    <a:gd name="T17" fmla="*/ 682 h 879"/>
                    <a:gd name="T18" fmla="*/ 25 w 1389"/>
                    <a:gd name="T19" fmla="*/ 645 h 879"/>
                    <a:gd name="T20" fmla="*/ 98 w 1389"/>
                    <a:gd name="T21" fmla="*/ 576 h 879"/>
                    <a:gd name="T22" fmla="*/ 114 w 1389"/>
                    <a:gd name="T23" fmla="*/ 476 h 879"/>
                    <a:gd name="T24" fmla="*/ 84 w 1389"/>
                    <a:gd name="T25" fmla="*/ 392 h 879"/>
                    <a:gd name="T26" fmla="*/ 111 w 1389"/>
                    <a:gd name="T27" fmla="*/ 385 h 879"/>
                    <a:gd name="T28" fmla="*/ 125 w 1389"/>
                    <a:gd name="T29" fmla="*/ 318 h 879"/>
                    <a:gd name="T30" fmla="*/ 194 w 1389"/>
                    <a:gd name="T31" fmla="*/ 301 h 879"/>
                    <a:gd name="T32" fmla="*/ 267 w 1389"/>
                    <a:gd name="T33" fmla="*/ 338 h 879"/>
                    <a:gd name="T34" fmla="*/ 305 w 1389"/>
                    <a:gd name="T35" fmla="*/ 296 h 879"/>
                    <a:gd name="T36" fmla="*/ 314 w 1389"/>
                    <a:gd name="T37" fmla="*/ 249 h 879"/>
                    <a:gd name="T38" fmla="*/ 381 w 1389"/>
                    <a:gd name="T39" fmla="*/ 218 h 879"/>
                    <a:gd name="T40" fmla="*/ 467 w 1389"/>
                    <a:gd name="T41" fmla="*/ 203 h 879"/>
                    <a:gd name="T42" fmla="*/ 513 w 1389"/>
                    <a:gd name="T43" fmla="*/ 240 h 879"/>
                    <a:gd name="T44" fmla="*/ 529 w 1389"/>
                    <a:gd name="T45" fmla="*/ 195 h 879"/>
                    <a:gd name="T46" fmla="*/ 588 w 1389"/>
                    <a:gd name="T47" fmla="*/ 110 h 879"/>
                    <a:gd name="T48" fmla="*/ 639 w 1389"/>
                    <a:gd name="T49" fmla="*/ 21 h 879"/>
                    <a:gd name="T50" fmla="*/ 725 w 1389"/>
                    <a:gd name="T51" fmla="*/ 2 h 879"/>
                    <a:gd name="T52" fmla="*/ 794 w 1389"/>
                    <a:gd name="T53" fmla="*/ 17 h 879"/>
                    <a:gd name="T54" fmla="*/ 730 w 1389"/>
                    <a:gd name="T55" fmla="*/ 34 h 879"/>
                    <a:gd name="T56" fmla="*/ 668 w 1389"/>
                    <a:gd name="T57" fmla="*/ 56 h 879"/>
                    <a:gd name="T58" fmla="*/ 620 w 1389"/>
                    <a:gd name="T59" fmla="*/ 106 h 879"/>
                    <a:gd name="T60" fmla="*/ 636 w 1389"/>
                    <a:gd name="T61" fmla="*/ 136 h 879"/>
                    <a:gd name="T62" fmla="*/ 682 w 1389"/>
                    <a:gd name="T63" fmla="*/ 76 h 879"/>
                    <a:gd name="T64" fmla="*/ 739 w 1389"/>
                    <a:gd name="T65" fmla="*/ 56 h 879"/>
                    <a:gd name="T66" fmla="*/ 785 w 1389"/>
                    <a:gd name="T67" fmla="*/ 73 h 879"/>
                    <a:gd name="T68" fmla="*/ 835 w 1389"/>
                    <a:gd name="T69" fmla="*/ 73 h 879"/>
                    <a:gd name="T70" fmla="*/ 887 w 1389"/>
                    <a:gd name="T71" fmla="*/ 128 h 879"/>
                    <a:gd name="T72" fmla="*/ 965 w 1389"/>
                    <a:gd name="T73" fmla="*/ 184 h 879"/>
                    <a:gd name="T74" fmla="*/ 1008 w 1389"/>
                    <a:gd name="T75" fmla="*/ 201 h 879"/>
                    <a:gd name="T76" fmla="*/ 1040 w 1389"/>
                    <a:gd name="T77" fmla="*/ 182 h 879"/>
                    <a:gd name="T78" fmla="*/ 1102 w 1389"/>
                    <a:gd name="T79" fmla="*/ 195 h 879"/>
                    <a:gd name="T80" fmla="*/ 1104 w 1389"/>
                    <a:gd name="T81" fmla="*/ 275 h 879"/>
                    <a:gd name="T82" fmla="*/ 1138 w 1389"/>
                    <a:gd name="T83" fmla="*/ 342 h 879"/>
                    <a:gd name="T84" fmla="*/ 1186 w 1389"/>
                    <a:gd name="T85" fmla="*/ 394 h 879"/>
                    <a:gd name="T86" fmla="*/ 1259 w 1389"/>
                    <a:gd name="T87" fmla="*/ 403 h 879"/>
                    <a:gd name="T88" fmla="*/ 1307 w 1389"/>
                    <a:gd name="T89" fmla="*/ 426 h 879"/>
                    <a:gd name="T90" fmla="*/ 1325 w 1389"/>
                    <a:gd name="T91" fmla="*/ 535 h 879"/>
                    <a:gd name="T92" fmla="*/ 1380 w 1389"/>
                    <a:gd name="T93" fmla="*/ 628 h 879"/>
                    <a:gd name="T94" fmla="*/ 1339 w 1389"/>
                    <a:gd name="T95" fmla="*/ 678 h 879"/>
                    <a:gd name="T96" fmla="*/ 1277 w 1389"/>
                    <a:gd name="T97" fmla="*/ 723 h 879"/>
                    <a:gd name="T98" fmla="*/ 1223 w 1389"/>
                    <a:gd name="T99" fmla="*/ 686 h 879"/>
                    <a:gd name="T100" fmla="*/ 1163 w 1389"/>
                    <a:gd name="T101" fmla="*/ 621 h 879"/>
                    <a:gd name="T102" fmla="*/ 1090 w 1389"/>
                    <a:gd name="T103" fmla="*/ 654 h 879"/>
                    <a:gd name="T104" fmla="*/ 1026 w 1389"/>
                    <a:gd name="T105" fmla="*/ 710 h 879"/>
                    <a:gd name="T106" fmla="*/ 972 w 1389"/>
                    <a:gd name="T107" fmla="*/ 736 h 879"/>
                    <a:gd name="T108" fmla="*/ 901 w 1389"/>
                    <a:gd name="T109" fmla="*/ 766 h 879"/>
                    <a:gd name="T110" fmla="*/ 826 w 1389"/>
                    <a:gd name="T111" fmla="*/ 771 h 879"/>
                    <a:gd name="T112" fmla="*/ 764 w 1389"/>
                    <a:gd name="T113" fmla="*/ 749 h 879"/>
                    <a:gd name="T114" fmla="*/ 709 w 1389"/>
                    <a:gd name="T115" fmla="*/ 762 h 879"/>
                    <a:gd name="T116" fmla="*/ 643 w 1389"/>
                    <a:gd name="T117" fmla="*/ 706 h 879"/>
                    <a:gd name="T118" fmla="*/ 563 w 1389"/>
                    <a:gd name="T119" fmla="*/ 695 h 879"/>
                    <a:gd name="T120" fmla="*/ 506 w 1389"/>
                    <a:gd name="T121" fmla="*/ 706 h 8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89"/>
                    <a:gd name="T184" fmla="*/ 0 h 879"/>
                    <a:gd name="T185" fmla="*/ 1389 w 1389"/>
                    <a:gd name="T186" fmla="*/ 879 h 8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89" h="879">
                      <a:moveTo>
                        <a:pt x="506" y="706"/>
                      </a:moveTo>
                      <a:lnTo>
                        <a:pt x="490" y="725"/>
                      </a:lnTo>
                      <a:lnTo>
                        <a:pt x="465" y="723"/>
                      </a:lnTo>
                      <a:lnTo>
                        <a:pt x="438" y="738"/>
                      </a:lnTo>
                      <a:lnTo>
                        <a:pt x="406" y="747"/>
                      </a:lnTo>
                      <a:lnTo>
                        <a:pt x="390" y="764"/>
                      </a:lnTo>
                      <a:lnTo>
                        <a:pt x="383" y="790"/>
                      </a:lnTo>
                      <a:lnTo>
                        <a:pt x="392" y="812"/>
                      </a:lnTo>
                      <a:lnTo>
                        <a:pt x="403" y="842"/>
                      </a:lnTo>
                      <a:lnTo>
                        <a:pt x="385" y="859"/>
                      </a:lnTo>
                      <a:lnTo>
                        <a:pt x="381" y="879"/>
                      </a:lnTo>
                      <a:lnTo>
                        <a:pt x="372" y="853"/>
                      </a:lnTo>
                      <a:lnTo>
                        <a:pt x="346" y="836"/>
                      </a:lnTo>
                      <a:lnTo>
                        <a:pt x="328" y="829"/>
                      </a:lnTo>
                      <a:lnTo>
                        <a:pt x="317" y="823"/>
                      </a:lnTo>
                      <a:lnTo>
                        <a:pt x="289" y="833"/>
                      </a:lnTo>
                      <a:lnTo>
                        <a:pt x="269" y="829"/>
                      </a:lnTo>
                      <a:lnTo>
                        <a:pt x="257" y="827"/>
                      </a:lnTo>
                      <a:lnTo>
                        <a:pt x="239" y="807"/>
                      </a:lnTo>
                      <a:lnTo>
                        <a:pt x="216" y="794"/>
                      </a:lnTo>
                      <a:lnTo>
                        <a:pt x="189" y="790"/>
                      </a:lnTo>
                      <a:lnTo>
                        <a:pt x="152" y="775"/>
                      </a:lnTo>
                      <a:lnTo>
                        <a:pt x="107" y="747"/>
                      </a:lnTo>
                      <a:lnTo>
                        <a:pt x="79" y="740"/>
                      </a:lnTo>
                      <a:lnTo>
                        <a:pt x="73" y="727"/>
                      </a:lnTo>
                      <a:lnTo>
                        <a:pt x="57" y="706"/>
                      </a:lnTo>
                      <a:lnTo>
                        <a:pt x="36" y="682"/>
                      </a:lnTo>
                      <a:lnTo>
                        <a:pt x="16" y="675"/>
                      </a:lnTo>
                      <a:lnTo>
                        <a:pt x="0" y="675"/>
                      </a:lnTo>
                      <a:lnTo>
                        <a:pt x="25" y="645"/>
                      </a:lnTo>
                      <a:lnTo>
                        <a:pt x="45" y="619"/>
                      </a:lnTo>
                      <a:lnTo>
                        <a:pt x="77" y="604"/>
                      </a:lnTo>
                      <a:lnTo>
                        <a:pt x="98" y="576"/>
                      </a:lnTo>
                      <a:lnTo>
                        <a:pt x="100" y="539"/>
                      </a:lnTo>
                      <a:lnTo>
                        <a:pt x="111" y="502"/>
                      </a:lnTo>
                      <a:lnTo>
                        <a:pt x="114" y="476"/>
                      </a:lnTo>
                      <a:lnTo>
                        <a:pt x="95" y="461"/>
                      </a:lnTo>
                      <a:lnTo>
                        <a:pt x="82" y="433"/>
                      </a:lnTo>
                      <a:lnTo>
                        <a:pt x="84" y="392"/>
                      </a:lnTo>
                      <a:lnTo>
                        <a:pt x="86" y="351"/>
                      </a:lnTo>
                      <a:lnTo>
                        <a:pt x="95" y="379"/>
                      </a:lnTo>
                      <a:lnTo>
                        <a:pt x="111" y="385"/>
                      </a:lnTo>
                      <a:lnTo>
                        <a:pt x="130" y="372"/>
                      </a:lnTo>
                      <a:lnTo>
                        <a:pt x="123" y="342"/>
                      </a:lnTo>
                      <a:lnTo>
                        <a:pt x="125" y="318"/>
                      </a:lnTo>
                      <a:lnTo>
                        <a:pt x="139" y="301"/>
                      </a:lnTo>
                      <a:lnTo>
                        <a:pt x="168" y="294"/>
                      </a:lnTo>
                      <a:lnTo>
                        <a:pt x="194" y="301"/>
                      </a:lnTo>
                      <a:lnTo>
                        <a:pt x="223" y="331"/>
                      </a:lnTo>
                      <a:lnTo>
                        <a:pt x="244" y="325"/>
                      </a:lnTo>
                      <a:lnTo>
                        <a:pt x="267" y="338"/>
                      </a:lnTo>
                      <a:lnTo>
                        <a:pt x="292" y="344"/>
                      </a:lnTo>
                      <a:lnTo>
                        <a:pt x="308" y="325"/>
                      </a:lnTo>
                      <a:lnTo>
                        <a:pt x="305" y="296"/>
                      </a:lnTo>
                      <a:lnTo>
                        <a:pt x="328" y="286"/>
                      </a:lnTo>
                      <a:lnTo>
                        <a:pt x="317" y="273"/>
                      </a:lnTo>
                      <a:lnTo>
                        <a:pt x="314" y="249"/>
                      </a:lnTo>
                      <a:lnTo>
                        <a:pt x="333" y="229"/>
                      </a:lnTo>
                      <a:lnTo>
                        <a:pt x="362" y="238"/>
                      </a:lnTo>
                      <a:lnTo>
                        <a:pt x="381" y="218"/>
                      </a:lnTo>
                      <a:lnTo>
                        <a:pt x="413" y="212"/>
                      </a:lnTo>
                      <a:lnTo>
                        <a:pt x="442" y="216"/>
                      </a:lnTo>
                      <a:lnTo>
                        <a:pt x="467" y="203"/>
                      </a:lnTo>
                      <a:lnTo>
                        <a:pt x="495" y="201"/>
                      </a:lnTo>
                      <a:lnTo>
                        <a:pt x="504" y="225"/>
                      </a:lnTo>
                      <a:lnTo>
                        <a:pt x="513" y="240"/>
                      </a:lnTo>
                      <a:lnTo>
                        <a:pt x="536" y="242"/>
                      </a:lnTo>
                      <a:lnTo>
                        <a:pt x="550" y="227"/>
                      </a:lnTo>
                      <a:lnTo>
                        <a:pt x="529" y="195"/>
                      </a:lnTo>
                      <a:lnTo>
                        <a:pt x="540" y="171"/>
                      </a:lnTo>
                      <a:lnTo>
                        <a:pt x="568" y="147"/>
                      </a:lnTo>
                      <a:lnTo>
                        <a:pt x="588" y="110"/>
                      </a:lnTo>
                      <a:lnTo>
                        <a:pt x="602" y="80"/>
                      </a:lnTo>
                      <a:lnTo>
                        <a:pt x="620" y="50"/>
                      </a:lnTo>
                      <a:lnTo>
                        <a:pt x="639" y="21"/>
                      </a:lnTo>
                      <a:lnTo>
                        <a:pt x="664" y="4"/>
                      </a:lnTo>
                      <a:lnTo>
                        <a:pt x="691" y="8"/>
                      </a:lnTo>
                      <a:lnTo>
                        <a:pt x="725" y="2"/>
                      </a:lnTo>
                      <a:lnTo>
                        <a:pt x="755" y="0"/>
                      </a:lnTo>
                      <a:lnTo>
                        <a:pt x="780" y="2"/>
                      </a:lnTo>
                      <a:lnTo>
                        <a:pt x="794" y="17"/>
                      </a:lnTo>
                      <a:lnTo>
                        <a:pt x="785" y="34"/>
                      </a:lnTo>
                      <a:lnTo>
                        <a:pt x="764" y="41"/>
                      </a:lnTo>
                      <a:lnTo>
                        <a:pt x="730" y="34"/>
                      </a:lnTo>
                      <a:lnTo>
                        <a:pt x="705" y="41"/>
                      </a:lnTo>
                      <a:lnTo>
                        <a:pt x="696" y="52"/>
                      </a:lnTo>
                      <a:lnTo>
                        <a:pt x="668" y="56"/>
                      </a:lnTo>
                      <a:lnTo>
                        <a:pt x="650" y="63"/>
                      </a:lnTo>
                      <a:lnTo>
                        <a:pt x="636" y="82"/>
                      </a:lnTo>
                      <a:lnTo>
                        <a:pt x="620" y="106"/>
                      </a:lnTo>
                      <a:lnTo>
                        <a:pt x="613" y="128"/>
                      </a:lnTo>
                      <a:lnTo>
                        <a:pt x="618" y="141"/>
                      </a:lnTo>
                      <a:lnTo>
                        <a:pt x="636" y="136"/>
                      </a:lnTo>
                      <a:lnTo>
                        <a:pt x="645" y="112"/>
                      </a:lnTo>
                      <a:lnTo>
                        <a:pt x="664" y="86"/>
                      </a:lnTo>
                      <a:lnTo>
                        <a:pt x="682" y="76"/>
                      </a:lnTo>
                      <a:lnTo>
                        <a:pt x="702" y="82"/>
                      </a:lnTo>
                      <a:lnTo>
                        <a:pt x="718" y="65"/>
                      </a:lnTo>
                      <a:lnTo>
                        <a:pt x="739" y="56"/>
                      </a:lnTo>
                      <a:lnTo>
                        <a:pt x="755" y="63"/>
                      </a:lnTo>
                      <a:lnTo>
                        <a:pt x="766" y="80"/>
                      </a:lnTo>
                      <a:lnTo>
                        <a:pt x="785" y="73"/>
                      </a:lnTo>
                      <a:lnTo>
                        <a:pt x="805" y="56"/>
                      </a:lnTo>
                      <a:lnTo>
                        <a:pt x="830" y="58"/>
                      </a:lnTo>
                      <a:lnTo>
                        <a:pt x="835" y="73"/>
                      </a:lnTo>
                      <a:lnTo>
                        <a:pt x="842" y="97"/>
                      </a:lnTo>
                      <a:lnTo>
                        <a:pt x="855" y="119"/>
                      </a:lnTo>
                      <a:lnTo>
                        <a:pt x="887" y="128"/>
                      </a:lnTo>
                      <a:lnTo>
                        <a:pt x="921" y="143"/>
                      </a:lnTo>
                      <a:lnTo>
                        <a:pt x="947" y="160"/>
                      </a:lnTo>
                      <a:lnTo>
                        <a:pt x="965" y="184"/>
                      </a:lnTo>
                      <a:lnTo>
                        <a:pt x="974" y="212"/>
                      </a:lnTo>
                      <a:lnTo>
                        <a:pt x="994" y="216"/>
                      </a:lnTo>
                      <a:lnTo>
                        <a:pt x="1008" y="201"/>
                      </a:lnTo>
                      <a:lnTo>
                        <a:pt x="1013" y="180"/>
                      </a:lnTo>
                      <a:lnTo>
                        <a:pt x="1026" y="169"/>
                      </a:lnTo>
                      <a:lnTo>
                        <a:pt x="1040" y="182"/>
                      </a:lnTo>
                      <a:lnTo>
                        <a:pt x="1063" y="169"/>
                      </a:lnTo>
                      <a:lnTo>
                        <a:pt x="1088" y="175"/>
                      </a:lnTo>
                      <a:lnTo>
                        <a:pt x="1102" y="195"/>
                      </a:lnTo>
                      <a:lnTo>
                        <a:pt x="1102" y="223"/>
                      </a:lnTo>
                      <a:lnTo>
                        <a:pt x="1097" y="253"/>
                      </a:lnTo>
                      <a:lnTo>
                        <a:pt x="1104" y="275"/>
                      </a:lnTo>
                      <a:lnTo>
                        <a:pt x="1127" y="288"/>
                      </a:lnTo>
                      <a:lnTo>
                        <a:pt x="1147" y="314"/>
                      </a:lnTo>
                      <a:lnTo>
                        <a:pt x="1138" y="342"/>
                      </a:lnTo>
                      <a:lnTo>
                        <a:pt x="1145" y="366"/>
                      </a:lnTo>
                      <a:lnTo>
                        <a:pt x="1159" y="379"/>
                      </a:lnTo>
                      <a:lnTo>
                        <a:pt x="1186" y="394"/>
                      </a:lnTo>
                      <a:lnTo>
                        <a:pt x="1218" y="407"/>
                      </a:lnTo>
                      <a:lnTo>
                        <a:pt x="1241" y="416"/>
                      </a:lnTo>
                      <a:lnTo>
                        <a:pt x="1259" y="403"/>
                      </a:lnTo>
                      <a:lnTo>
                        <a:pt x="1280" y="400"/>
                      </a:lnTo>
                      <a:lnTo>
                        <a:pt x="1300" y="409"/>
                      </a:lnTo>
                      <a:lnTo>
                        <a:pt x="1307" y="426"/>
                      </a:lnTo>
                      <a:lnTo>
                        <a:pt x="1312" y="457"/>
                      </a:lnTo>
                      <a:lnTo>
                        <a:pt x="1314" y="500"/>
                      </a:lnTo>
                      <a:lnTo>
                        <a:pt x="1325" y="535"/>
                      </a:lnTo>
                      <a:lnTo>
                        <a:pt x="1337" y="569"/>
                      </a:lnTo>
                      <a:lnTo>
                        <a:pt x="1357" y="597"/>
                      </a:lnTo>
                      <a:lnTo>
                        <a:pt x="1380" y="628"/>
                      </a:lnTo>
                      <a:lnTo>
                        <a:pt x="1389" y="654"/>
                      </a:lnTo>
                      <a:lnTo>
                        <a:pt x="1373" y="669"/>
                      </a:lnTo>
                      <a:lnTo>
                        <a:pt x="1339" y="678"/>
                      </a:lnTo>
                      <a:lnTo>
                        <a:pt x="1323" y="704"/>
                      </a:lnTo>
                      <a:lnTo>
                        <a:pt x="1305" y="727"/>
                      </a:lnTo>
                      <a:lnTo>
                        <a:pt x="1277" y="723"/>
                      </a:lnTo>
                      <a:lnTo>
                        <a:pt x="1255" y="716"/>
                      </a:lnTo>
                      <a:lnTo>
                        <a:pt x="1248" y="695"/>
                      </a:lnTo>
                      <a:lnTo>
                        <a:pt x="1223" y="686"/>
                      </a:lnTo>
                      <a:lnTo>
                        <a:pt x="1211" y="662"/>
                      </a:lnTo>
                      <a:lnTo>
                        <a:pt x="1188" y="647"/>
                      </a:lnTo>
                      <a:lnTo>
                        <a:pt x="1163" y="621"/>
                      </a:lnTo>
                      <a:lnTo>
                        <a:pt x="1134" y="610"/>
                      </a:lnTo>
                      <a:lnTo>
                        <a:pt x="1109" y="623"/>
                      </a:lnTo>
                      <a:lnTo>
                        <a:pt x="1090" y="654"/>
                      </a:lnTo>
                      <a:lnTo>
                        <a:pt x="1077" y="686"/>
                      </a:lnTo>
                      <a:lnTo>
                        <a:pt x="1047" y="693"/>
                      </a:lnTo>
                      <a:lnTo>
                        <a:pt x="1026" y="710"/>
                      </a:lnTo>
                      <a:lnTo>
                        <a:pt x="1006" y="716"/>
                      </a:lnTo>
                      <a:lnTo>
                        <a:pt x="988" y="719"/>
                      </a:lnTo>
                      <a:lnTo>
                        <a:pt x="972" y="736"/>
                      </a:lnTo>
                      <a:lnTo>
                        <a:pt x="965" y="758"/>
                      </a:lnTo>
                      <a:lnTo>
                        <a:pt x="935" y="764"/>
                      </a:lnTo>
                      <a:lnTo>
                        <a:pt x="901" y="766"/>
                      </a:lnTo>
                      <a:lnTo>
                        <a:pt x="874" y="777"/>
                      </a:lnTo>
                      <a:lnTo>
                        <a:pt x="851" y="786"/>
                      </a:lnTo>
                      <a:lnTo>
                        <a:pt x="826" y="771"/>
                      </a:lnTo>
                      <a:lnTo>
                        <a:pt x="803" y="762"/>
                      </a:lnTo>
                      <a:lnTo>
                        <a:pt x="780" y="762"/>
                      </a:lnTo>
                      <a:lnTo>
                        <a:pt x="764" y="749"/>
                      </a:lnTo>
                      <a:lnTo>
                        <a:pt x="746" y="743"/>
                      </a:lnTo>
                      <a:lnTo>
                        <a:pt x="730" y="751"/>
                      </a:lnTo>
                      <a:lnTo>
                        <a:pt x="709" y="762"/>
                      </a:lnTo>
                      <a:lnTo>
                        <a:pt x="684" y="753"/>
                      </a:lnTo>
                      <a:lnTo>
                        <a:pt x="666" y="729"/>
                      </a:lnTo>
                      <a:lnTo>
                        <a:pt x="643" y="706"/>
                      </a:lnTo>
                      <a:lnTo>
                        <a:pt x="618" y="704"/>
                      </a:lnTo>
                      <a:lnTo>
                        <a:pt x="588" y="706"/>
                      </a:lnTo>
                      <a:lnTo>
                        <a:pt x="563" y="695"/>
                      </a:lnTo>
                      <a:lnTo>
                        <a:pt x="543" y="680"/>
                      </a:lnTo>
                      <a:lnTo>
                        <a:pt x="518" y="682"/>
                      </a:lnTo>
                      <a:lnTo>
                        <a:pt x="506" y="706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203" name="Group 28">
                <a:extLst>
                  <a:ext uri="{FF2B5EF4-FFF2-40B4-BE49-F238E27FC236}">
                    <a16:creationId xmlns:a16="http://schemas.microsoft.com/office/drawing/2014/main" id="{0E4AAE03-4E74-4969-A651-EB31479B52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9" y="424"/>
                <a:ext cx="243" cy="246"/>
                <a:chOff x="4516" y="424"/>
                <a:chExt cx="242" cy="246"/>
              </a:xfrm>
            </p:grpSpPr>
            <p:sp>
              <p:nvSpPr>
                <p:cNvPr id="7226" name="Freeform 29">
                  <a:extLst>
                    <a:ext uri="{FF2B5EF4-FFF2-40B4-BE49-F238E27FC236}">
                      <a16:creationId xmlns:a16="http://schemas.microsoft.com/office/drawing/2014/main" id="{5689E0DA-EB22-4982-9AA1-AB349827F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6" y="424"/>
                  <a:ext cx="242" cy="246"/>
                </a:xfrm>
                <a:custGeom>
                  <a:avLst/>
                  <a:gdLst>
                    <a:gd name="T0" fmla="*/ 55 w 242"/>
                    <a:gd name="T1" fmla="*/ 0 h 246"/>
                    <a:gd name="T2" fmla="*/ 96 w 242"/>
                    <a:gd name="T3" fmla="*/ 0 h 246"/>
                    <a:gd name="T4" fmla="*/ 110 w 242"/>
                    <a:gd name="T5" fmla="*/ 23 h 246"/>
                    <a:gd name="T6" fmla="*/ 144 w 242"/>
                    <a:gd name="T7" fmla="*/ 39 h 246"/>
                    <a:gd name="T8" fmla="*/ 185 w 242"/>
                    <a:gd name="T9" fmla="*/ 54 h 246"/>
                    <a:gd name="T10" fmla="*/ 199 w 242"/>
                    <a:gd name="T11" fmla="*/ 78 h 246"/>
                    <a:gd name="T12" fmla="*/ 189 w 242"/>
                    <a:gd name="T13" fmla="*/ 97 h 246"/>
                    <a:gd name="T14" fmla="*/ 189 w 242"/>
                    <a:gd name="T15" fmla="*/ 130 h 246"/>
                    <a:gd name="T16" fmla="*/ 221 w 242"/>
                    <a:gd name="T17" fmla="*/ 149 h 246"/>
                    <a:gd name="T18" fmla="*/ 242 w 242"/>
                    <a:gd name="T19" fmla="*/ 173 h 246"/>
                    <a:gd name="T20" fmla="*/ 233 w 242"/>
                    <a:gd name="T21" fmla="*/ 210 h 246"/>
                    <a:gd name="T22" fmla="*/ 210 w 242"/>
                    <a:gd name="T23" fmla="*/ 225 h 246"/>
                    <a:gd name="T24" fmla="*/ 194 w 242"/>
                    <a:gd name="T25" fmla="*/ 205 h 246"/>
                    <a:gd name="T26" fmla="*/ 205 w 242"/>
                    <a:gd name="T27" fmla="*/ 182 h 246"/>
                    <a:gd name="T28" fmla="*/ 196 w 242"/>
                    <a:gd name="T29" fmla="*/ 162 h 246"/>
                    <a:gd name="T30" fmla="*/ 171 w 242"/>
                    <a:gd name="T31" fmla="*/ 173 h 246"/>
                    <a:gd name="T32" fmla="*/ 146 w 242"/>
                    <a:gd name="T33" fmla="*/ 175 h 246"/>
                    <a:gd name="T34" fmla="*/ 139 w 242"/>
                    <a:gd name="T35" fmla="*/ 197 h 246"/>
                    <a:gd name="T36" fmla="*/ 121 w 242"/>
                    <a:gd name="T37" fmla="*/ 201 h 246"/>
                    <a:gd name="T38" fmla="*/ 101 w 242"/>
                    <a:gd name="T39" fmla="*/ 205 h 246"/>
                    <a:gd name="T40" fmla="*/ 101 w 242"/>
                    <a:gd name="T41" fmla="*/ 225 h 246"/>
                    <a:gd name="T42" fmla="*/ 101 w 242"/>
                    <a:gd name="T43" fmla="*/ 244 h 246"/>
                    <a:gd name="T44" fmla="*/ 67 w 242"/>
                    <a:gd name="T45" fmla="*/ 246 h 246"/>
                    <a:gd name="T46" fmla="*/ 32 w 242"/>
                    <a:gd name="T47" fmla="*/ 236 h 246"/>
                    <a:gd name="T48" fmla="*/ 7 w 242"/>
                    <a:gd name="T49" fmla="*/ 214 h 246"/>
                    <a:gd name="T50" fmla="*/ 0 w 242"/>
                    <a:gd name="T51" fmla="*/ 192 h 246"/>
                    <a:gd name="T52" fmla="*/ 25 w 242"/>
                    <a:gd name="T53" fmla="*/ 179 h 246"/>
                    <a:gd name="T54" fmla="*/ 53 w 242"/>
                    <a:gd name="T55" fmla="*/ 177 h 246"/>
                    <a:gd name="T56" fmla="*/ 46 w 242"/>
                    <a:gd name="T57" fmla="*/ 162 h 246"/>
                    <a:gd name="T58" fmla="*/ 21 w 242"/>
                    <a:gd name="T59" fmla="*/ 156 h 246"/>
                    <a:gd name="T60" fmla="*/ 19 w 242"/>
                    <a:gd name="T61" fmla="*/ 138 h 246"/>
                    <a:gd name="T62" fmla="*/ 37 w 242"/>
                    <a:gd name="T63" fmla="*/ 121 h 246"/>
                    <a:gd name="T64" fmla="*/ 21 w 242"/>
                    <a:gd name="T65" fmla="*/ 97 h 246"/>
                    <a:gd name="T66" fmla="*/ 37 w 242"/>
                    <a:gd name="T67" fmla="*/ 80 h 246"/>
                    <a:gd name="T68" fmla="*/ 53 w 242"/>
                    <a:gd name="T69" fmla="*/ 95 h 246"/>
                    <a:gd name="T70" fmla="*/ 67 w 242"/>
                    <a:gd name="T71" fmla="*/ 93 h 246"/>
                    <a:gd name="T72" fmla="*/ 96 w 242"/>
                    <a:gd name="T73" fmla="*/ 95 h 246"/>
                    <a:gd name="T74" fmla="*/ 121 w 242"/>
                    <a:gd name="T75" fmla="*/ 127 h 246"/>
                    <a:gd name="T76" fmla="*/ 144 w 242"/>
                    <a:gd name="T77" fmla="*/ 132 h 246"/>
                    <a:gd name="T78" fmla="*/ 151 w 242"/>
                    <a:gd name="T79" fmla="*/ 97 h 246"/>
                    <a:gd name="T80" fmla="*/ 128 w 242"/>
                    <a:gd name="T81" fmla="*/ 71 h 246"/>
                    <a:gd name="T82" fmla="*/ 89 w 242"/>
                    <a:gd name="T83" fmla="*/ 54 h 246"/>
                    <a:gd name="T84" fmla="*/ 44 w 242"/>
                    <a:gd name="T85" fmla="*/ 36 h 246"/>
                    <a:gd name="T86" fmla="*/ 14 w 242"/>
                    <a:gd name="T87" fmla="*/ 56 h 246"/>
                    <a:gd name="T88" fmla="*/ 21 w 242"/>
                    <a:gd name="T89" fmla="*/ 23 h 2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42"/>
                    <a:gd name="T136" fmla="*/ 0 h 246"/>
                    <a:gd name="T137" fmla="*/ 242 w 242"/>
                    <a:gd name="T138" fmla="*/ 246 h 2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42" h="246">
                      <a:moveTo>
                        <a:pt x="39" y="10"/>
                      </a:moveTo>
                      <a:lnTo>
                        <a:pt x="55" y="0"/>
                      </a:lnTo>
                      <a:lnTo>
                        <a:pt x="76" y="6"/>
                      </a:lnTo>
                      <a:lnTo>
                        <a:pt x="96" y="0"/>
                      </a:lnTo>
                      <a:lnTo>
                        <a:pt x="117" y="6"/>
                      </a:lnTo>
                      <a:lnTo>
                        <a:pt x="110" y="23"/>
                      </a:lnTo>
                      <a:lnTo>
                        <a:pt x="121" y="36"/>
                      </a:lnTo>
                      <a:lnTo>
                        <a:pt x="144" y="39"/>
                      </a:lnTo>
                      <a:lnTo>
                        <a:pt x="164" y="43"/>
                      </a:lnTo>
                      <a:lnTo>
                        <a:pt x="185" y="54"/>
                      </a:lnTo>
                      <a:lnTo>
                        <a:pt x="196" y="62"/>
                      </a:lnTo>
                      <a:lnTo>
                        <a:pt x="199" y="78"/>
                      </a:lnTo>
                      <a:lnTo>
                        <a:pt x="194" y="86"/>
                      </a:lnTo>
                      <a:lnTo>
                        <a:pt x="189" y="97"/>
                      </a:lnTo>
                      <a:lnTo>
                        <a:pt x="183" y="114"/>
                      </a:lnTo>
                      <a:lnTo>
                        <a:pt x="189" y="130"/>
                      </a:lnTo>
                      <a:lnTo>
                        <a:pt x="205" y="143"/>
                      </a:lnTo>
                      <a:lnTo>
                        <a:pt x="221" y="149"/>
                      </a:lnTo>
                      <a:lnTo>
                        <a:pt x="235" y="162"/>
                      </a:lnTo>
                      <a:lnTo>
                        <a:pt x="242" y="173"/>
                      </a:lnTo>
                      <a:lnTo>
                        <a:pt x="240" y="190"/>
                      </a:lnTo>
                      <a:lnTo>
                        <a:pt x="233" y="210"/>
                      </a:lnTo>
                      <a:lnTo>
                        <a:pt x="221" y="220"/>
                      </a:lnTo>
                      <a:lnTo>
                        <a:pt x="210" y="225"/>
                      </a:lnTo>
                      <a:lnTo>
                        <a:pt x="199" y="216"/>
                      </a:lnTo>
                      <a:lnTo>
                        <a:pt x="194" y="205"/>
                      </a:lnTo>
                      <a:lnTo>
                        <a:pt x="199" y="192"/>
                      </a:lnTo>
                      <a:lnTo>
                        <a:pt x="205" y="182"/>
                      </a:lnTo>
                      <a:lnTo>
                        <a:pt x="208" y="169"/>
                      </a:lnTo>
                      <a:lnTo>
                        <a:pt x="196" y="162"/>
                      </a:lnTo>
                      <a:lnTo>
                        <a:pt x="183" y="164"/>
                      </a:lnTo>
                      <a:lnTo>
                        <a:pt x="171" y="173"/>
                      </a:lnTo>
                      <a:lnTo>
                        <a:pt x="155" y="173"/>
                      </a:lnTo>
                      <a:lnTo>
                        <a:pt x="146" y="175"/>
                      </a:lnTo>
                      <a:lnTo>
                        <a:pt x="142" y="186"/>
                      </a:lnTo>
                      <a:lnTo>
                        <a:pt x="139" y="197"/>
                      </a:lnTo>
                      <a:lnTo>
                        <a:pt x="133" y="201"/>
                      </a:lnTo>
                      <a:lnTo>
                        <a:pt x="121" y="201"/>
                      </a:lnTo>
                      <a:lnTo>
                        <a:pt x="107" y="201"/>
                      </a:lnTo>
                      <a:lnTo>
                        <a:pt x="101" y="205"/>
                      </a:lnTo>
                      <a:lnTo>
                        <a:pt x="94" y="216"/>
                      </a:lnTo>
                      <a:lnTo>
                        <a:pt x="101" y="225"/>
                      </a:lnTo>
                      <a:lnTo>
                        <a:pt x="103" y="233"/>
                      </a:lnTo>
                      <a:lnTo>
                        <a:pt x="101" y="244"/>
                      </a:lnTo>
                      <a:lnTo>
                        <a:pt x="85" y="246"/>
                      </a:lnTo>
                      <a:lnTo>
                        <a:pt x="67" y="246"/>
                      </a:lnTo>
                      <a:lnTo>
                        <a:pt x="51" y="236"/>
                      </a:lnTo>
                      <a:lnTo>
                        <a:pt x="32" y="236"/>
                      </a:lnTo>
                      <a:lnTo>
                        <a:pt x="21" y="225"/>
                      </a:lnTo>
                      <a:lnTo>
                        <a:pt x="7" y="214"/>
                      </a:lnTo>
                      <a:lnTo>
                        <a:pt x="0" y="205"/>
                      </a:lnTo>
                      <a:lnTo>
                        <a:pt x="0" y="192"/>
                      </a:lnTo>
                      <a:lnTo>
                        <a:pt x="7" y="186"/>
                      </a:lnTo>
                      <a:lnTo>
                        <a:pt x="25" y="179"/>
                      </a:lnTo>
                      <a:lnTo>
                        <a:pt x="41" y="182"/>
                      </a:lnTo>
                      <a:lnTo>
                        <a:pt x="53" y="177"/>
                      </a:lnTo>
                      <a:lnTo>
                        <a:pt x="53" y="169"/>
                      </a:lnTo>
                      <a:lnTo>
                        <a:pt x="46" y="162"/>
                      </a:lnTo>
                      <a:lnTo>
                        <a:pt x="37" y="158"/>
                      </a:lnTo>
                      <a:lnTo>
                        <a:pt x="21" y="156"/>
                      </a:lnTo>
                      <a:lnTo>
                        <a:pt x="14" y="149"/>
                      </a:lnTo>
                      <a:lnTo>
                        <a:pt x="19" y="138"/>
                      </a:lnTo>
                      <a:lnTo>
                        <a:pt x="32" y="130"/>
                      </a:lnTo>
                      <a:lnTo>
                        <a:pt x="37" y="121"/>
                      </a:lnTo>
                      <a:lnTo>
                        <a:pt x="25" y="110"/>
                      </a:lnTo>
                      <a:lnTo>
                        <a:pt x="21" y="97"/>
                      </a:lnTo>
                      <a:lnTo>
                        <a:pt x="25" y="84"/>
                      </a:lnTo>
                      <a:lnTo>
                        <a:pt x="37" y="80"/>
                      </a:lnTo>
                      <a:lnTo>
                        <a:pt x="46" y="84"/>
                      </a:lnTo>
                      <a:lnTo>
                        <a:pt x="53" y="95"/>
                      </a:lnTo>
                      <a:lnTo>
                        <a:pt x="55" y="104"/>
                      </a:lnTo>
                      <a:lnTo>
                        <a:pt x="67" y="93"/>
                      </a:lnTo>
                      <a:lnTo>
                        <a:pt x="80" y="91"/>
                      </a:lnTo>
                      <a:lnTo>
                        <a:pt x="96" y="95"/>
                      </a:lnTo>
                      <a:lnTo>
                        <a:pt x="110" y="110"/>
                      </a:lnTo>
                      <a:lnTo>
                        <a:pt x="121" y="127"/>
                      </a:lnTo>
                      <a:lnTo>
                        <a:pt x="135" y="138"/>
                      </a:lnTo>
                      <a:lnTo>
                        <a:pt x="144" y="132"/>
                      </a:lnTo>
                      <a:lnTo>
                        <a:pt x="151" y="117"/>
                      </a:lnTo>
                      <a:lnTo>
                        <a:pt x="151" y="97"/>
                      </a:lnTo>
                      <a:lnTo>
                        <a:pt x="142" y="78"/>
                      </a:lnTo>
                      <a:lnTo>
                        <a:pt x="128" y="71"/>
                      </a:lnTo>
                      <a:lnTo>
                        <a:pt x="103" y="60"/>
                      </a:lnTo>
                      <a:lnTo>
                        <a:pt x="89" y="54"/>
                      </a:lnTo>
                      <a:lnTo>
                        <a:pt x="57" y="45"/>
                      </a:lnTo>
                      <a:lnTo>
                        <a:pt x="44" y="36"/>
                      </a:lnTo>
                      <a:lnTo>
                        <a:pt x="30" y="58"/>
                      </a:lnTo>
                      <a:lnTo>
                        <a:pt x="14" y="56"/>
                      </a:lnTo>
                      <a:lnTo>
                        <a:pt x="12" y="39"/>
                      </a:lnTo>
                      <a:lnTo>
                        <a:pt x="21" y="23"/>
                      </a:lnTo>
                      <a:lnTo>
                        <a:pt x="39" y="10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7" name="Freeform 30">
                  <a:extLst>
                    <a:ext uri="{FF2B5EF4-FFF2-40B4-BE49-F238E27FC236}">
                      <a16:creationId xmlns:a16="http://schemas.microsoft.com/office/drawing/2014/main" id="{6B1FB857-00BB-4992-AD2E-46FD00CFC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6" y="424"/>
                  <a:ext cx="242" cy="246"/>
                </a:xfrm>
                <a:custGeom>
                  <a:avLst/>
                  <a:gdLst>
                    <a:gd name="T0" fmla="*/ 55 w 242"/>
                    <a:gd name="T1" fmla="*/ 0 h 246"/>
                    <a:gd name="T2" fmla="*/ 96 w 242"/>
                    <a:gd name="T3" fmla="*/ 0 h 246"/>
                    <a:gd name="T4" fmla="*/ 110 w 242"/>
                    <a:gd name="T5" fmla="*/ 23 h 246"/>
                    <a:gd name="T6" fmla="*/ 144 w 242"/>
                    <a:gd name="T7" fmla="*/ 39 h 246"/>
                    <a:gd name="T8" fmla="*/ 185 w 242"/>
                    <a:gd name="T9" fmla="*/ 54 h 246"/>
                    <a:gd name="T10" fmla="*/ 199 w 242"/>
                    <a:gd name="T11" fmla="*/ 78 h 246"/>
                    <a:gd name="T12" fmla="*/ 189 w 242"/>
                    <a:gd name="T13" fmla="*/ 97 h 246"/>
                    <a:gd name="T14" fmla="*/ 189 w 242"/>
                    <a:gd name="T15" fmla="*/ 130 h 246"/>
                    <a:gd name="T16" fmla="*/ 221 w 242"/>
                    <a:gd name="T17" fmla="*/ 149 h 246"/>
                    <a:gd name="T18" fmla="*/ 242 w 242"/>
                    <a:gd name="T19" fmla="*/ 173 h 246"/>
                    <a:gd name="T20" fmla="*/ 233 w 242"/>
                    <a:gd name="T21" fmla="*/ 210 h 246"/>
                    <a:gd name="T22" fmla="*/ 210 w 242"/>
                    <a:gd name="T23" fmla="*/ 225 h 246"/>
                    <a:gd name="T24" fmla="*/ 194 w 242"/>
                    <a:gd name="T25" fmla="*/ 205 h 246"/>
                    <a:gd name="T26" fmla="*/ 205 w 242"/>
                    <a:gd name="T27" fmla="*/ 182 h 246"/>
                    <a:gd name="T28" fmla="*/ 196 w 242"/>
                    <a:gd name="T29" fmla="*/ 162 h 246"/>
                    <a:gd name="T30" fmla="*/ 171 w 242"/>
                    <a:gd name="T31" fmla="*/ 173 h 246"/>
                    <a:gd name="T32" fmla="*/ 146 w 242"/>
                    <a:gd name="T33" fmla="*/ 175 h 246"/>
                    <a:gd name="T34" fmla="*/ 139 w 242"/>
                    <a:gd name="T35" fmla="*/ 197 h 246"/>
                    <a:gd name="T36" fmla="*/ 121 w 242"/>
                    <a:gd name="T37" fmla="*/ 201 h 246"/>
                    <a:gd name="T38" fmla="*/ 101 w 242"/>
                    <a:gd name="T39" fmla="*/ 205 h 246"/>
                    <a:gd name="T40" fmla="*/ 101 w 242"/>
                    <a:gd name="T41" fmla="*/ 225 h 246"/>
                    <a:gd name="T42" fmla="*/ 101 w 242"/>
                    <a:gd name="T43" fmla="*/ 244 h 246"/>
                    <a:gd name="T44" fmla="*/ 67 w 242"/>
                    <a:gd name="T45" fmla="*/ 246 h 246"/>
                    <a:gd name="T46" fmla="*/ 32 w 242"/>
                    <a:gd name="T47" fmla="*/ 236 h 246"/>
                    <a:gd name="T48" fmla="*/ 7 w 242"/>
                    <a:gd name="T49" fmla="*/ 214 h 246"/>
                    <a:gd name="T50" fmla="*/ 0 w 242"/>
                    <a:gd name="T51" fmla="*/ 192 h 246"/>
                    <a:gd name="T52" fmla="*/ 25 w 242"/>
                    <a:gd name="T53" fmla="*/ 179 h 246"/>
                    <a:gd name="T54" fmla="*/ 53 w 242"/>
                    <a:gd name="T55" fmla="*/ 177 h 246"/>
                    <a:gd name="T56" fmla="*/ 46 w 242"/>
                    <a:gd name="T57" fmla="*/ 162 h 246"/>
                    <a:gd name="T58" fmla="*/ 21 w 242"/>
                    <a:gd name="T59" fmla="*/ 156 h 246"/>
                    <a:gd name="T60" fmla="*/ 19 w 242"/>
                    <a:gd name="T61" fmla="*/ 138 h 246"/>
                    <a:gd name="T62" fmla="*/ 37 w 242"/>
                    <a:gd name="T63" fmla="*/ 121 h 246"/>
                    <a:gd name="T64" fmla="*/ 21 w 242"/>
                    <a:gd name="T65" fmla="*/ 97 h 246"/>
                    <a:gd name="T66" fmla="*/ 37 w 242"/>
                    <a:gd name="T67" fmla="*/ 80 h 246"/>
                    <a:gd name="T68" fmla="*/ 53 w 242"/>
                    <a:gd name="T69" fmla="*/ 95 h 246"/>
                    <a:gd name="T70" fmla="*/ 67 w 242"/>
                    <a:gd name="T71" fmla="*/ 93 h 246"/>
                    <a:gd name="T72" fmla="*/ 96 w 242"/>
                    <a:gd name="T73" fmla="*/ 95 h 246"/>
                    <a:gd name="T74" fmla="*/ 121 w 242"/>
                    <a:gd name="T75" fmla="*/ 127 h 246"/>
                    <a:gd name="T76" fmla="*/ 144 w 242"/>
                    <a:gd name="T77" fmla="*/ 132 h 246"/>
                    <a:gd name="T78" fmla="*/ 151 w 242"/>
                    <a:gd name="T79" fmla="*/ 97 h 246"/>
                    <a:gd name="T80" fmla="*/ 128 w 242"/>
                    <a:gd name="T81" fmla="*/ 71 h 246"/>
                    <a:gd name="T82" fmla="*/ 89 w 242"/>
                    <a:gd name="T83" fmla="*/ 54 h 246"/>
                    <a:gd name="T84" fmla="*/ 44 w 242"/>
                    <a:gd name="T85" fmla="*/ 36 h 246"/>
                    <a:gd name="T86" fmla="*/ 14 w 242"/>
                    <a:gd name="T87" fmla="*/ 56 h 246"/>
                    <a:gd name="T88" fmla="*/ 21 w 242"/>
                    <a:gd name="T89" fmla="*/ 23 h 2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42"/>
                    <a:gd name="T136" fmla="*/ 0 h 246"/>
                    <a:gd name="T137" fmla="*/ 242 w 242"/>
                    <a:gd name="T138" fmla="*/ 246 h 2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42" h="246">
                      <a:moveTo>
                        <a:pt x="39" y="10"/>
                      </a:moveTo>
                      <a:lnTo>
                        <a:pt x="55" y="0"/>
                      </a:lnTo>
                      <a:lnTo>
                        <a:pt x="76" y="6"/>
                      </a:lnTo>
                      <a:lnTo>
                        <a:pt x="96" y="0"/>
                      </a:lnTo>
                      <a:lnTo>
                        <a:pt x="117" y="6"/>
                      </a:lnTo>
                      <a:lnTo>
                        <a:pt x="110" y="23"/>
                      </a:lnTo>
                      <a:lnTo>
                        <a:pt x="121" y="36"/>
                      </a:lnTo>
                      <a:lnTo>
                        <a:pt x="144" y="39"/>
                      </a:lnTo>
                      <a:lnTo>
                        <a:pt x="164" y="43"/>
                      </a:lnTo>
                      <a:lnTo>
                        <a:pt x="185" y="54"/>
                      </a:lnTo>
                      <a:lnTo>
                        <a:pt x="196" y="62"/>
                      </a:lnTo>
                      <a:lnTo>
                        <a:pt x="199" y="78"/>
                      </a:lnTo>
                      <a:lnTo>
                        <a:pt x="194" y="86"/>
                      </a:lnTo>
                      <a:lnTo>
                        <a:pt x="189" y="97"/>
                      </a:lnTo>
                      <a:lnTo>
                        <a:pt x="183" y="114"/>
                      </a:lnTo>
                      <a:lnTo>
                        <a:pt x="189" y="130"/>
                      </a:lnTo>
                      <a:lnTo>
                        <a:pt x="205" y="143"/>
                      </a:lnTo>
                      <a:lnTo>
                        <a:pt x="221" y="149"/>
                      </a:lnTo>
                      <a:lnTo>
                        <a:pt x="235" y="162"/>
                      </a:lnTo>
                      <a:lnTo>
                        <a:pt x="242" y="173"/>
                      </a:lnTo>
                      <a:lnTo>
                        <a:pt x="240" y="190"/>
                      </a:lnTo>
                      <a:lnTo>
                        <a:pt x="233" y="210"/>
                      </a:lnTo>
                      <a:lnTo>
                        <a:pt x="221" y="220"/>
                      </a:lnTo>
                      <a:lnTo>
                        <a:pt x="210" y="225"/>
                      </a:lnTo>
                      <a:lnTo>
                        <a:pt x="199" y="216"/>
                      </a:lnTo>
                      <a:lnTo>
                        <a:pt x="194" y="205"/>
                      </a:lnTo>
                      <a:lnTo>
                        <a:pt x="199" y="192"/>
                      </a:lnTo>
                      <a:lnTo>
                        <a:pt x="205" y="182"/>
                      </a:lnTo>
                      <a:lnTo>
                        <a:pt x="208" y="169"/>
                      </a:lnTo>
                      <a:lnTo>
                        <a:pt x="196" y="162"/>
                      </a:lnTo>
                      <a:lnTo>
                        <a:pt x="183" y="164"/>
                      </a:lnTo>
                      <a:lnTo>
                        <a:pt x="171" y="173"/>
                      </a:lnTo>
                      <a:lnTo>
                        <a:pt x="155" y="173"/>
                      </a:lnTo>
                      <a:lnTo>
                        <a:pt x="146" y="175"/>
                      </a:lnTo>
                      <a:lnTo>
                        <a:pt x="142" y="186"/>
                      </a:lnTo>
                      <a:lnTo>
                        <a:pt x="139" y="197"/>
                      </a:lnTo>
                      <a:lnTo>
                        <a:pt x="133" y="201"/>
                      </a:lnTo>
                      <a:lnTo>
                        <a:pt x="121" y="201"/>
                      </a:lnTo>
                      <a:lnTo>
                        <a:pt x="107" y="201"/>
                      </a:lnTo>
                      <a:lnTo>
                        <a:pt x="101" y="205"/>
                      </a:lnTo>
                      <a:lnTo>
                        <a:pt x="94" y="216"/>
                      </a:lnTo>
                      <a:lnTo>
                        <a:pt x="101" y="225"/>
                      </a:lnTo>
                      <a:lnTo>
                        <a:pt x="103" y="233"/>
                      </a:lnTo>
                      <a:lnTo>
                        <a:pt x="101" y="244"/>
                      </a:lnTo>
                      <a:lnTo>
                        <a:pt x="85" y="246"/>
                      </a:lnTo>
                      <a:lnTo>
                        <a:pt x="67" y="246"/>
                      </a:lnTo>
                      <a:lnTo>
                        <a:pt x="51" y="236"/>
                      </a:lnTo>
                      <a:lnTo>
                        <a:pt x="32" y="236"/>
                      </a:lnTo>
                      <a:lnTo>
                        <a:pt x="21" y="225"/>
                      </a:lnTo>
                      <a:lnTo>
                        <a:pt x="7" y="214"/>
                      </a:lnTo>
                      <a:lnTo>
                        <a:pt x="0" y="205"/>
                      </a:lnTo>
                      <a:lnTo>
                        <a:pt x="0" y="192"/>
                      </a:lnTo>
                      <a:lnTo>
                        <a:pt x="7" y="186"/>
                      </a:lnTo>
                      <a:lnTo>
                        <a:pt x="25" y="179"/>
                      </a:lnTo>
                      <a:lnTo>
                        <a:pt x="41" y="182"/>
                      </a:lnTo>
                      <a:lnTo>
                        <a:pt x="53" y="177"/>
                      </a:lnTo>
                      <a:lnTo>
                        <a:pt x="53" y="169"/>
                      </a:lnTo>
                      <a:lnTo>
                        <a:pt x="46" y="162"/>
                      </a:lnTo>
                      <a:lnTo>
                        <a:pt x="37" y="158"/>
                      </a:lnTo>
                      <a:lnTo>
                        <a:pt x="21" y="156"/>
                      </a:lnTo>
                      <a:lnTo>
                        <a:pt x="14" y="149"/>
                      </a:lnTo>
                      <a:lnTo>
                        <a:pt x="19" y="138"/>
                      </a:lnTo>
                      <a:lnTo>
                        <a:pt x="32" y="130"/>
                      </a:lnTo>
                      <a:lnTo>
                        <a:pt x="37" y="121"/>
                      </a:lnTo>
                      <a:lnTo>
                        <a:pt x="25" y="110"/>
                      </a:lnTo>
                      <a:lnTo>
                        <a:pt x="21" y="97"/>
                      </a:lnTo>
                      <a:lnTo>
                        <a:pt x="25" y="84"/>
                      </a:lnTo>
                      <a:lnTo>
                        <a:pt x="37" y="80"/>
                      </a:lnTo>
                      <a:lnTo>
                        <a:pt x="46" y="84"/>
                      </a:lnTo>
                      <a:lnTo>
                        <a:pt x="53" y="95"/>
                      </a:lnTo>
                      <a:lnTo>
                        <a:pt x="55" y="104"/>
                      </a:lnTo>
                      <a:lnTo>
                        <a:pt x="67" y="93"/>
                      </a:lnTo>
                      <a:lnTo>
                        <a:pt x="80" y="91"/>
                      </a:lnTo>
                      <a:lnTo>
                        <a:pt x="96" y="95"/>
                      </a:lnTo>
                      <a:lnTo>
                        <a:pt x="110" y="110"/>
                      </a:lnTo>
                      <a:lnTo>
                        <a:pt x="121" y="127"/>
                      </a:lnTo>
                      <a:lnTo>
                        <a:pt x="135" y="138"/>
                      </a:lnTo>
                      <a:lnTo>
                        <a:pt x="144" y="132"/>
                      </a:lnTo>
                      <a:lnTo>
                        <a:pt x="151" y="117"/>
                      </a:lnTo>
                      <a:lnTo>
                        <a:pt x="151" y="97"/>
                      </a:lnTo>
                      <a:lnTo>
                        <a:pt x="142" y="78"/>
                      </a:lnTo>
                      <a:lnTo>
                        <a:pt x="128" y="71"/>
                      </a:lnTo>
                      <a:lnTo>
                        <a:pt x="103" y="60"/>
                      </a:lnTo>
                      <a:lnTo>
                        <a:pt x="89" y="54"/>
                      </a:lnTo>
                      <a:lnTo>
                        <a:pt x="57" y="45"/>
                      </a:lnTo>
                      <a:lnTo>
                        <a:pt x="44" y="36"/>
                      </a:lnTo>
                      <a:lnTo>
                        <a:pt x="30" y="58"/>
                      </a:lnTo>
                      <a:lnTo>
                        <a:pt x="14" y="56"/>
                      </a:lnTo>
                      <a:lnTo>
                        <a:pt x="12" y="39"/>
                      </a:lnTo>
                      <a:lnTo>
                        <a:pt x="21" y="23"/>
                      </a:lnTo>
                      <a:lnTo>
                        <a:pt x="39" y="10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204" name="Group 31">
                <a:extLst>
                  <a:ext uri="{FF2B5EF4-FFF2-40B4-BE49-F238E27FC236}">
                    <a16:creationId xmlns:a16="http://schemas.microsoft.com/office/drawing/2014/main" id="{508DCC12-8628-4E15-8372-24D5FA57B6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6" y="688"/>
                <a:ext cx="237" cy="234"/>
                <a:chOff x="4752" y="687"/>
                <a:chExt cx="237" cy="235"/>
              </a:xfrm>
            </p:grpSpPr>
            <p:sp>
              <p:nvSpPr>
                <p:cNvPr id="7224" name="Freeform 32">
                  <a:extLst>
                    <a:ext uri="{FF2B5EF4-FFF2-40B4-BE49-F238E27FC236}">
                      <a16:creationId xmlns:a16="http://schemas.microsoft.com/office/drawing/2014/main" id="{39F0087C-EFE0-4084-85E1-28B794614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687"/>
                  <a:ext cx="237" cy="235"/>
                </a:xfrm>
                <a:custGeom>
                  <a:avLst/>
                  <a:gdLst>
                    <a:gd name="T0" fmla="*/ 161 w 237"/>
                    <a:gd name="T1" fmla="*/ 128 h 235"/>
                    <a:gd name="T2" fmla="*/ 182 w 237"/>
                    <a:gd name="T3" fmla="*/ 144 h 235"/>
                    <a:gd name="T4" fmla="*/ 191 w 237"/>
                    <a:gd name="T5" fmla="*/ 165 h 235"/>
                    <a:gd name="T6" fmla="*/ 196 w 237"/>
                    <a:gd name="T7" fmla="*/ 185 h 235"/>
                    <a:gd name="T8" fmla="*/ 202 w 237"/>
                    <a:gd name="T9" fmla="*/ 198 h 235"/>
                    <a:gd name="T10" fmla="*/ 216 w 237"/>
                    <a:gd name="T11" fmla="*/ 200 h 235"/>
                    <a:gd name="T12" fmla="*/ 234 w 237"/>
                    <a:gd name="T13" fmla="*/ 211 h 235"/>
                    <a:gd name="T14" fmla="*/ 237 w 237"/>
                    <a:gd name="T15" fmla="*/ 222 h 235"/>
                    <a:gd name="T16" fmla="*/ 228 w 237"/>
                    <a:gd name="T17" fmla="*/ 233 h 235"/>
                    <a:gd name="T18" fmla="*/ 207 w 237"/>
                    <a:gd name="T19" fmla="*/ 235 h 235"/>
                    <a:gd name="T20" fmla="*/ 184 w 237"/>
                    <a:gd name="T21" fmla="*/ 230 h 235"/>
                    <a:gd name="T22" fmla="*/ 171 w 237"/>
                    <a:gd name="T23" fmla="*/ 211 h 235"/>
                    <a:gd name="T24" fmla="*/ 161 w 237"/>
                    <a:gd name="T25" fmla="*/ 198 h 235"/>
                    <a:gd name="T26" fmla="*/ 145 w 237"/>
                    <a:gd name="T27" fmla="*/ 189 h 235"/>
                    <a:gd name="T28" fmla="*/ 123 w 237"/>
                    <a:gd name="T29" fmla="*/ 198 h 235"/>
                    <a:gd name="T30" fmla="*/ 100 w 237"/>
                    <a:gd name="T31" fmla="*/ 204 h 235"/>
                    <a:gd name="T32" fmla="*/ 86 w 237"/>
                    <a:gd name="T33" fmla="*/ 204 h 235"/>
                    <a:gd name="T34" fmla="*/ 70 w 237"/>
                    <a:gd name="T35" fmla="*/ 215 h 235"/>
                    <a:gd name="T36" fmla="*/ 57 w 237"/>
                    <a:gd name="T37" fmla="*/ 220 h 235"/>
                    <a:gd name="T38" fmla="*/ 47 w 237"/>
                    <a:gd name="T39" fmla="*/ 209 h 235"/>
                    <a:gd name="T40" fmla="*/ 54 w 237"/>
                    <a:gd name="T41" fmla="*/ 189 h 235"/>
                    <a:gd name="T42" fmla="*/ 63 w 237"/>
                    <a:gd name="T43" fmla="*/ 176 h 235"/>
                    <a:gd name="T44" fmla="*/ 61 w 237"/>
                    <a:gd name="T45" fmla="*/ 161 h 235"/>
                    <a:gd name="T46" fmla="*/ 54 w 237"/>
                    <a:gd name="T47" fmla="*/ 154 h 235"/>
                    <a:gd name="T48" fmla="*/ 57 w 237"/>
                    <a:gd name="T49" fmla="*/ 141 h 235"/>
                    <a:gd name="T50" fmla="*/ 70 w 237"/>
                    <a:gd name="T51" fmla="*/ 137 h 235"/>
                    <a:gd name="T52" fmla="*/ 84 w 237"/>
                    <a:gd name="T53" fmla="*/ 144 h 235"/>
                    <a:gd name="T54" fmla="*/ 95 w 237"/>
                    <a:gd name="T55" fmla="*/ 144 h 235"/>
                    <a:gd name="T56" fmla="*/ 100 w 237"/>
                    <a:gd name="T57" fmla="*/ 137 h 235"/>
                    <a:gd name="T58" fmla="*/ 95 w 237"/>
                    <a:gd name="T59" fmla="*/ 124 h 235"/>
                    <a:gd name="T60" fmla="*/ 86 w 237"/>
                    <a:gd name="T61" fmla="*/ 109 h 235"/>
                    <a:gd name="T62" fmla="*/ 77 w 237"/>
                    <a:gd name="T63" fmla="*/ 96 h 235"/>
                    <a:gd name="T64" fmla="*/ 61 w 237"/>
                    <a:gd name="T65" fmla="*/ 96 h 235"/>
                    <a:gd name="T66" fmla="*/ 54 w 237"/>
                    <a:gd name="T67" fmla="*/ 107 h 235"/>
                    <a:gd name="T68" fmla="*/ 45 w 237"/>
                    <a:gd name="T69" fmla="*/ 118 h 235"/>
                    <a:gd name="T70" fmla="*/ 29 w 237"/>
                    <a:gd name="T71" fmla="*/ 109 h 235"/>
                    <a:gd name="T72" fmla="*/ 11 w 237"/>
                    <a:gd name="T73" fmla="*/ 107 h 235"/>
                    <a:gd name="T74" fmla="*/ 4 w 237"/>
                    <a:gd name="T75" fmla="*/ 96 h 235"/>
                    <a:gd name="T76" fmla="*/ 9 w 237"/>
                    <a:gd name="T77" fmla="*/ 81 h 235"/>
                    <a:gd name="T78" fmla="*/ 11 w 237"/>
                    <a:gd name="T79" fmla="*/ 66 h 235"/>
                    <a:gd name="T80" fmla="*/ 9 w 237"/>
                    <a:gd name="T81" fmla="*/ 46 h 235"/>
                    <a:gd name="T82" fmla="*/ 0 w 237"/>
                    <a:gd name="T83" fmla="*/ 35 h 235"/>
                    <a:gd name="T84" fmla="*/ 4 w 237"/>
                    <a:gd name="T85" fmla="*/ 20 h 235"/>
                    <a:gd name="T86" fmla="*/ 11 w 237"/>
                    <a:gd name="T87" fmla="*/ 9 h 235"/>
                    <a:gd name="T88" fmla="*/ 22 w 237"/>
                    <a:gd name="T89" fmla="*/ 0 h 235"/>
                    <a:gd name="T90" fmla="*/ 43 w 237"/>
                    <a:gd name="T91" fmla="*/ 5 h 235"/>
                    <a:gd name="T92" fmla="*/ 50 w 237"/>
                    <a:gd name="T93" fmla="*/ 18 h 235"/>
                    <a:gd name="T94" fmla="*/ 47 w 237"/>
                    <a:gd name="T95" fmla="*/ 37 h 235"/>
                    <a:gd name="T96" fmla="*/ 57 w 237"/>
                    <a:gd name="T97" fmla="*/ 48 h 235"/>
                    <a:gd name="T98" fmla="*/ 68 w 237"/>
                    <a:gd name="T99" fmla="*/ 57 h 235"/>
                    <a:gd name="T100" fmla="*/ 88 w 237"/>
                    <a:gd name="T101" fmla="*/ 61 h 235"/>
                    <a:gd name="T102" fmla="*/ 109 w 237"/>
                    <a:gd name="T103" fmla="*/ 72 h 235"/>
                    <a:gd name="T104" fmla="*/ 127 w 237"/>
                    <a:gd name="T105" fmla="*/ 85 h 235"/>
                    <a:gd name="T106" fmla="*/ 161 w 237"/>
                    <a:gd name="T107" fmla="*/ 128 h 23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7"/>
                    <a:gd name="T163" fmla="*/ 0 h 235"/>
                    <a:gd name="T164" fmla="*/ 237 w 237"/>
                    <a:gd name="T165" fmla="*/ 235 h 23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7" h="235">
                      <a:moveTo>
                        <a:pt x="161" y="128"/>
                      </a:moveTo>
                      <a:lnTo>
                        <a:pt x="182" y="144"/>
                      </a:lnTo>
                      <a:lnTo>
                        <a:pt x="191" y="165"/>
                      </a:lnTo>
                      <a:lnTo>
                        <a:pt x="196" y="185"/>
                      </a:lnTo>
                      <a:lnTo>
                        <a:pt x="202" y="198"/>
                      </a:lnTo>
                      <a:lnTo>
                        <a:pt x="216" y="200"/>
                      </a:lnTo>
                      <a:lnTo>
                        <a:pt x="234" y="211"/>
                      </a:lnTo>
                      <a:lnTo>
                        <a:pt x="237" y="222"/>
                      </a:lnTo>
                      <a:lnTo>
                        <a:pt x="228" y="233"/>
                      </a:lnTo>
                      <a:lnTo>
                        <a:pt x="207" y="235"/>
                      </a:lnTo>
                      <a:lnTo>
                        <a:pt x="184" y="230"/>
                      </a:lnTo>
                      <a:lnTo>
                        <a:pt x="171" y="211"/>
                      </a:lnTo>
                      <a:lnTo>
                        <a:pt x="161" y="198"/>
                      </a:lnTo>
                      <a:lnTo>
                        <a:pt x="145" y="189"/>
                      </a:lnTo>
                      <a:lnTo>
                        <a:pt x="123" y="198"/>
                      </a:lnTo>
                      <a:lnTo>
                        <a:pt x="100" y="204"/>
                      </a:lnTo>
                      <a:lnTo>
                        <a:pt x="86" y="204"/>
                      </a:lnTo>
                      <a:lnTo>
                        <a:pt x="70" y="215"/>
                      </a:lnTo>
                      <a:lnTo>
                        <a:pt x="57" y="220"/>
                      </a:lnTo>
                      <a:lnTo>
                        <a:pt x="47" y="209"/>
                      </a:lnTo>
                      <a:lnTo>
                        <a:pt x="54" y="189"/>
                      </a:lnTo>
                      <a:lnTo>
                        <a:pt x="63" y="176"/>
                      </a:lnTo>
                      <a:lnTo>
                        <a:pt x="61" y="161"/>
                      </a:lnTo>
                      <a:lnTo>
                        <a:pt x="54" y="154"/>
                      </a:lnTo>
                      <a:lnTo>
                        <a:pt x="57" y="141"/>
                      </a:lnTo>
                      <a:lnTo>
                        <a:pt x="70" y="137"/>
                      </a:lnTo>
                      <a:lnTo>
                        <a:pt x="84" y="144"/>
                      </a:lnTo>
                      <a:lnTo>
                        <a:pt x="95" y="144"/>
                      </a:lnTo>
                      <a:lnTo>
                        <a:pt x="100" y="137"/>
                      </a:lnTo>
                      <a:lnTo>
                        <a:pt x="95" y="124"/>
                      </a:lnTo>
                      <a:lnTo>
                        <a:pt x="86" y="109"/>
                      </a:lnTo>
                      <a:lnTo>
                        <a:pt x="77" y="96"/>
                      </a:lnTo>
                      <a:lnTo>
                        <a:pt x="61" y="96"/>
                      </a:lnTo>
                      <a:lnTo>
                        <a:pt x="54" y="107"/>
                      </a:lnTo>
                      <a:lnTo>
                        <a:pt x="45" y="118"/>
                      </a:lnTo>
                      <a:lnTo>
                        <a:pt x="29" y="109"/>
                      </a:lnTo>
                      <a:lnTo>
                        <a:pt x="11" y="107"/>
                      </a:lnTo>
                      <a:lnTo>
                        <a:pt x="4" y="96"/>
                      </a:lnTo>
                      <a:lnTo>
                        <a:pt x="9" y="81"/>
                      </a:lnTo>
                      <a:lnTo>
                        <a:pt x="11" y="66"/>
                      </a:lnTo>
                      <a:lnTo>
                        <a:pt x="9" y="46"/>
                      </a:lnTo>
                      <a:lnTo>
                        <a:pt x="0" y="35"/>
                      </a:lnTo>
                      <a:lnTo>
                        <a:pt x="4" y="20"/>
                      </a:lnTo>
                      <a:lnTo>
                        <a:pt x="11" y="9"/>
                      </a:lnTo>
                      <a:lnTo>
                        <a:pt x="22" y="0"/>
                      </a:lnTo>
                      <a:lnTo>
                        <a:pt x="43" y="5"/>
                      </a:lnTo>
                      <a:lnTo>
                        <a:pt x="50" y="18"/>
                      </a:lnTo>
                      <a:lnTo>
                        <a:pt x="47" y="37"/>
                      </a:lnTo>
                      <a:lnTo>
                        <a:pt x="57" y="48"/>
                      </a:lnTo>
                      <a:lnTo>
                        <a:pt x="68" y="57"/>
                      </a:lnTo>
                      <a:lnTo>
                        <a:pt x="88" y="61"/>
                      </a:lnTo>
                      <a:lnTo>
                        <a:pt x="109" y="72"/>
                      </a:lnTo>
                      <a:lnTo>
                        <a:pt x="127" y="85"/>
                      </a:lnTo>
                      <a:lnTo>
                        <a:pt x="161" y="128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5" name="Freeform 33">
                  <a:extLst>
                    <a:ext uri="{FF2B5EF4-FFF2-40B4-BE49-F238E27FC236}">
                      <a16:creationId xmlns:a16="http://schemas.microsoft.com/office/drawing/2014/main" id="{AF103D74-76ED-4CB7-93DE-066170D87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687"/>
                  <a:ext cx="237" cy="235"/>
                </a:xfrm>
                <a:custGeom>
                  <a:avLst/>
                  <a:gdLst>
                    <a:gd name="T0" fmla="*/ 161 w 237"/>
                    <a:gd name="T1" fmla="*/ 128 h 235"/>
                    <a:gd name="T2" fmla="*/ 182 w 237"/>
                    <a:gd name="T3" fmla="*/ 144 h 235"/>
                    <a:gd name="T4" fmla="*/ 191 w 237"/>
                    <a:gd name="T5" fmla="*/ 165 h 235"/>
                    <a:gd name="T6" fmla="*/ 196 w 237"/>
                    <a:gd name="T7" fmla="*/ 185 h 235"/>
                    <a:gd name="T8" fmla="*/ 202 w 237"/>
                    <a:gd name="T9" fmla="*/ 198 h 235"/>
                    <a:gd name="T10" fmla="*/ 216 w 237"/>
                    <a:gd name="T11" fmla="*/ 200 h 235"/>
                    <a:gd name="T12" fmla="*/ 234 w 237"/>
                    <a:gd name="T13" fmla="*/ 211 h 235"/>
                    <a:gd name="T14" fmla="*/ 237 w 237"/>
                    <a:gd name="T15" fmla="*/ 222 h 235"/>
                    <a:gd name="T16" fmla="*/ 228 w 237"/>
                    <a:gd name="T17" fmla="*/ 233 h 235"/>
                    <a:gd name="T18" fmla="*/ 207 w 237"/>
                    <a:gd name="T19" fmla="*/ 235 h 235"/>
                    <a:gd name="T20" fmla="*/ 184 w 237"/>
                    <a:gd name="T21" fmla="*/ 230 h 235"/>
                    <a:gd name="T22" fmla="*/ 171 w 237"/>
                    <a:gd name="T23" fmla="*/ 211 h 235"/>
                    <a:gd name="T24" fmla="*/ 161 w 237"/>
                    <a:gd name="T25" fmla="*/ 198 h 235"/>
                    <a:gd name="T26" fmla="*/ 145 w 237"/>
                    <a:gd name="T27" fmla="*/ 189 h 235"/>
                    <a:gd name="T28" fmla="*/ 123 w 237"/>
                    <a:gd name="T29" fmla="*/ 198 h 235"/>
                    <a:gd name="T30" fmla="*/ 100 w 237"/>
                    <a:gd name="T31" fmla="*/ 204 h 235"/>
                    <a:gd name="T32" fmla="*/ 86 w 237"/>
                    <a:gd name="T33" fmla="*/ 204 h 235"/>
                    <a:gd name="T34" fmla="*/ 70 w 237"/>
                    <a:gd name="T35" fmla="*/ 215 h 235"/>
                    <a:gd name="T36" fmla="*/ 57 w 237"/>
                    <a:gd name="T37" fmla="*/ 220 h 235"/>
                    <a:gd name="T38" fmla="*/ 47 w 237"/>
                    <a:gd name="T39" fmla="*/ 209 h 235"/>
                    <a:gd name="T40" fmla="*/ 54 w 237"/>
                    <a:gd name="T41" fmla="*/ 189 h 235"/>
                    <a:gd name="T42" fmla="*/ 63 w 237"/>
                    <a:gd name="T43" fmla="*/ 176 h 235"/>
                    <a:gd name="T44" fmla="*/ 61 w 237"/>
                    <a:gd name="T45" fmla="*/ 161 h 235"/>
                    <a:gd name="T46" fmla="*/ 54 w 237"/>
                    <a:gd name="T47" fmla="*/ 154 h 235"/>
                    <a:gd name="T48" fmla="*/ 57 w 237"/>
                    <a:gd name="T49" fmla="*/ 141 h 235"/>
                    <a:gd name="T50" fmla="*/ 70 w 237"/>
                    <a:gd name="T51" fmla="*/ 137 h 235"/>
                    <a:gd name="T52" fmla="*/ 84 w 237"/>
                    <a:gd name="T53" fmla="*/ 144 h 235"/>
                    <a:gd name="T54" fmla="*/ 95 w 237"/>
                    <a:gd name="T55" fmla="*/ 144 h 235"/>
                    <a:gd name="T56" fmla="*/ 100 w 237"/>
                    <a:gd name="T57" fmla="*/ 137 h 235"/>
                    <a:gd name="T58" fmla="*/ 95 w 237"/>
                    <a:gd name="T59" fmla="*/ 124 h 235"/>
                    <a:gd name="T60" fmla="*/ 86 w 237"/>
                    <a:gd name="T61" fmla="*/ 109 h 235"/>
                    <a:gd name="T62" fmla="*/ 77 w 237"/>
                    <a:gd name="T63" fmla="*/ 96 h 235"/>
                    <a:gd name="T64" fmla="*/ 61 w 237"/>
                    <a:gd name="T65" fmla="*/ 96 h 235"/>
                    <a:gd name="T66" fmla="*/ 54 w 237"/>
                    <a:gd name="T67" fmla="*/ 107 h 235"/>
                    <a:gd name="T68" fmla="*/ 45 w 237"/>
                    <a:gd name="T69" fmla="*/ 118 h 235"/>
                    <a:gd name="T70" fmla="*/ 29 w 237"/>
                    <a:gd name="T71" fmla="*/ 109 h 235"/>
                    <a:gd name="T72" fmla="*/ 11 w 237"/>
                    <a:gd name="T73" fmla="*/ 107 h 235"/>
                    <a:gd name="T74" fmla="*/ 4 w 237"/>
                    <a:gd name="T75" fmla="*/ 96 h 235"/>
                    <a:gd name="T76" fmla="*/ 9 w 237"/>
                    <a:gd name="T77" fmla="*/ 81 h 235"/>
                    <a:gd name="T78" fmla="*/ 11 w 237"/>
                    <a:gd name="T79" fmla="*/ 66 h 235"/>
                    <a:gd name="T80" fmla="*/ 9 w 237"/>
                    <a:gd name="T81" fmla="*/ 46 h 235"/>
                    <a:gd name="T82" fmla="*/ 0 w 237"/>
                    <a:gd name="T83" fmla="*/ 35 h 235"/>
                    <a:gd name="T84" fmla="*/ 4 w 237"/>
                    <a:gd name="T85" fmla="*/ 20 h 235"/>
                    <a:gd name="T86" fmla="*/ 11 w 237"/>
                    <a:gd name="T87" fmla="*/ 9 h 235"/>
                    <a:gd name="T88" fmla="*/ 22 w 237"/>
                    <a:gd name="T89" fmla="*/ 0 h 235"/>
                    <a:gd name="T90" fmla="*/ 43 w 237"/>
                    <a:gd name="T91" fmla="*/ 5 h 235"/>
                    <a:gd name="T92" fmla="*/ 50 w 237"/>
                    <a:gd name="T93" fmla="*/ 18 h 235"/>
                    <a:gd name="T94" fmla="*/ 47 w 237"/>
                    <a:gd name="T95" fmla="*/ 37 h 235"/>
                    <a:gd name="T96" fmla="*/ 57 w 237"/>
                    <a:gd name="T97" fmla="*/ 48 h 235"/>
                    <a:gd name="T98" fmla="*/ 68 w 237"/>
                    <a:gd name="T99" fmla="*/ 57 h 235"/>
                    <a:gd name="T100" fmla="*/ 88 w 237"/>
                    <a:gd name="T101" fmla="*/ 61 h 235"/>
                    <a:gd name="T102" fmla="*/ 109 w 237"/>
                    <a:gd name="T103" fmla="*/ 72 h 235"/>
                    <a:gd name="T104" fmla="*/ 127 w 237"/>
                    <a:gd name="T105" fmla="*/ 85 h 235"/>
                    <a:gd name="T106" fmla="*/ 161 w 237"/>
                    <a:gd name="T107" fmla="*/ 128 h 23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7"/>
                    <a:gd name="T163" fmla="*/ 0 h 235"/>
                    <a:gd name="T164" fmla="*/ 237 w 237"/>
                    <a:gd name="T165" fmla="*/ 235 h 23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7" h="235">
                      <a:moveTo>
                        <a:pt x="161" y="128"/>
                      </a:moveTo>
                      <a:lnTo>
                        <a:pt x="182" y="144"/>
                      </a:lnTo>
                      <a:lnTo>
                        <a:pt x="191" y="165"/>
                      </a:lnTo>
                      <a:lnTo>
                        <a:pt x="196" y="185"/>
                      </a:lnTo>
                      <a:lnTo>
                        <a:pt x="202" y="198"/>
                      </a:lnTo>
                      <a:lnTo>
                        <a:pt x="216" y="200"/>
                      </a:lnTo>
                      <a:lnTo>
                        <a:pt x="234" y="211"/>
                      </a:lnTo>
                      <a:lnTo>
                        <a:pt x="237" y="222"/>
                      </a:lnTo>
                      <a:lnTo>
                        <a:pt x="228" y="233"/>
                      </a:lnTo>
                      <a:lnTo>
                        <a:pt x="207" y="235"/>
                      </a:lnTo>
                      <a:lnTo>
                        <a:pt x="184" y="230"/>
                      </a:lnTo>
                      <a:lnTo>
                        <a:pt x="171" y="211"/>
                      </a:lnTo>
                      <a:lnTo>
                        <a:pt x="161" y="198"/>
                      </a:lnTo>
                      <a:lnTo>
                        <a:pt x="145" y="189"/>
                      </a:lnTo>
                      <a:lnTo>
                        <a:pt x="123" y="198"/>
                      </a:lnTo>
                      <a:lnTo>
                        <a:pt x="100" y="204"/>
                      </a:lnTo>
                      <a:lnTo>
                        <a:pt x="86" y="204"/>
                      </a:lnTo>
                      <a:lnTo>
                        <a:pt x="70" y="215"/>
                      </a:lnTo>
                      <a:lnTo>
                        <a:pt x="57" y="220"/>
                      </a:lnTo>
                      <a:lnTo>
                        <a:pt x="47" y="209"/>
                      </a:lnTo>
                      <a:lnTo>
                        <a:pt x="54" y="189"/>
                      </a:lnTo>
                      <a:lnTo>
                        <a:pt x="63" y="176"/>
                      </a:lnTo>
                      <a:lnTo>
                        <a:pt x="61" y="161"/>
                      </a:lnTo>
                      <a:lnTo>
                        <a:pt x="54" y="154"/>
                      </a:lnTo>
                      <a:lnTo>
                        <a:pt x="57" y="141"/>
                      </a:lnTo>
                      <a:lnTo>
                        <a:pt x="70" y="137"/>
                      </a:lnTo>
                      <a:lnTo>
                        <a:pt x="84" y="144"/>
                      </a:lnTo>
                      <a:lnTo>
                        <a:pt x="95" y="144"/>
                      </a:lnTo>
                      <a:lnTo>
                        <a:pt x="100" y="137"/>
                      </a:lnTo>
                      <a:lnTo>
                        <a:pt x="95" y="124"/>
                      </a:lnTo>
                      <a:lnTo>
                        <a:pt x="86" y="109"/>
                      </a:lnTo>
                      <a:lnTo>
                        <a:pt x="77" y="96"/>
                      </a:lnTo>
                      <a:lnTo>
                        <a:pt x="61" y="96"/>
                      </a:lnTo>
                      <a:lnTo>
                        <a:pt x="54" y="107"/>
                      </a:lnTo>
                      <a:lnTo>
                        <a:pt x="45" y="118"/>
                      </a:lnTo>
                      <a:lnTo>
                        <a:pt x="29" y="109"/>
                      </a:lnTo>
                      <a:lnTo>
                        <a:pt x="11" y="107"/>
                      </a:lnTo>
                      <a:lnTo>
                        <a:pt x="4" y="96"/>
                      </a:lnTo>
                      <a:lnTo>
                        <a:pt x="9" y="81"/>
                      </a:lnTo>
                      <a:lnTo>
                        <a:pt x="11" y="66"/>
                      </a:lnTo>
                      <a:lnTo>
                        <a:pt x="9" y="46"/>
                      </a:lnTo>
                      <a:lnTo>
                        <a:pt x="0" y="35"/>
                      </a:lnTo>
                      <a:lnTo>
                        <a:pt x="4" y="20"/>
                      </a:lnTo>
                      <a:lnTo>
                        <a:pt x="11" y="9"/>
                      </a:lnTo>
                      <a:lnTo>
                        <a:pt x="22" y="0"/>
                      </a:lnTo>
                      <a:lnTo>
                        <a:pt x="43" y="5"/>
                      </a:lnTo>
                      <a:lnTo>
                        <a:pt x="50" y="18"/>
                      </a:lnTo>
                      <a:lnTo>
                        <a:pt x="47" y="37"/>
                      </a:lnTo>
                      <a:lnTo>
                        <a:pt x="57" y="48"/>
                      </a:lnTo>
                      <a:lnTo>
                        <a:pt x="68" y="57"/>
                      </a:lnTo>
                      <a:lnTo>
                        <a:pt x="88" y="61"/>
                      </a:lnTo>
                      <a:lnTo>
                        <a:pt x="109" y="72"/>
                      </a:lnTo>
                      <a:lnTo>
                        <a:pt x="127" y="85"/>
                      </a:lnTo>
                      <a:lnTo>
                        <a:pt x="161" y="128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205" name="Freeform 47">
                <a:extLst>
                  <a:ext uri="{FF2B5EF4-FFF2-40B4-BE49-F238E27FC236}">
                    <a16:creationId xmlns:a16="http://schemas.microsoft.com/office/drawing/2014/main" id="{A266E1A6-4A4E-41B7-A34B-96D430D18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2212"/>
                <a:ext cx="947" cy="1301"/>
              </a:xfrm>
              <a:custGeom>
                <a:avLst/>
                <a:gdLst>
                  <a:gd name="T0" fmla="*/ 901 w 947"/>
                  <a:gd name="T1" fmla="*/ 603 h 1301"/>
                  <a:gd name="T2" fmla="*/ 846 w 947"/>
                  <a:gd name="T3" fmla="*/ 579 h 1301"/>
                  <a:gd name="T4" fmla="*/ 833 w 947"/>
                  <a:gd name="T5" fmla="*/ 503 h 1301"/>
                  <a:gd name="T6" fmla="*/ 858 w 947"/>
                  <a:gd name="T7" fmla="*/ 440 h 1301"/>
                  <a:gd name="T8" fmla="*/ 906 w 947"/>
                  <a:gd name="T9" fmla="*/ 388 h 1301"/>
                  <a:gd name="T10" fmla="*/ 908 w 947"/>
                  <a:gd name="T11" fmla="*/ 310 h 1301"/>
                  <a:gd name="T12" fmla="*/ 933 w 947"/>
                  <a:gd name="T13" fmla="*/ 250 h 1301"/>
                  <a:gd name="T14" fmla="*/ 883 w 947"/>
                  <a:gd name="T15" fmla="*/ 206 h 1301"/>
                  <a:gd name="T16" fmla="*/ 837 w 947"/>
                  <a:gd name="T17" fmla="*/ 139 h 1301"/>
                  <a:gd name="T18" fmla="*/ 780 w 947"/>
                  <a:gd name="T19" fmla="*/ 152 h 1301"/>
                  <a:gd name="T20" fmla="*/ 758 w 947"/>
                  <a:gd name="T21" fmla="*/ 187 h 1301"/>
                  <a:gd name="T22" fmla="*/ 684 w 947"/>
                  <a:gd name="T23" fmla="*/ 182 h 1301"/>
                  <a:gd name="T24" fmla="*/ 707 w 947"/>
                  <a:gd name="T25" fmla="*/ 120 h 1301"/>
                  <a:gd name="T26" fmla="*/ 721 w 947"/>
                  <a:gd name="T27" fmla="*/ 31 h 1301"/>
                  <a:gd name="T28" fmla="*/ 659 w 947"/>
                  <a:gd name="T29" fmla="*/ 0 h 1301"/>
                  <a:gd name="T30" fmla="*/ 582 w 947"/>
                  <a:gd name="T31" fmla="*/ 41 h 1301"/>
                  <a:gd name="T32" fmla="*/ 545 w 947"/>
                  <a:gd name="T33" fmla="*/ 128 h 1301"/>
                  <a:gd name="T34" fmla="*/ 502 w 947"/>
                  <a:gd name="T35" fmla="*/ 113 h 1301"/>
                  <a:gd name="T36" fmla="*/ 449 w 947"/>
                  <a:gd name="T37" fmla="*/ 137 h 1301"/>
                  <a:gd name="T38" fmla="*/ 406 w 947"/>
                  <a:gd name="T39" fmla="*/ 195 h 1301"/>
                  <a:gd name="T40" fmla="*/ 338 w 947"/>
                  <a:gd name="T41" fmla="*/ 195 h 1301"/>
                  <a:gd name="T42" fmla="*/ 365 w 947"/>
                  <a:gd name="T43" fmla="*/ 245 h 1301"/>
                  <a:gd name="T44" fmla="*/ 351 w 947"/>
                  <a:gd name="T45" fmla="*/ 317 h 1301"/>
                  <a:gd name="T46" fmla="*/ 292 w 947"/>
                  <a:gd name="T47" fmla="*/ 334 h 1301"/>
                  <a:gd name="T48" fmla="*/ 274 w 947"/>
                  <a:gd name="T49" fmla="*/ 421 h 1301"/>
                  <a:gd name="T50" fmla="*/ 203 w 947"/>
                  <a:gd name="T51" fmla="*/ 451 h 1301"/>
                  <a:gd name="T52" fmla="*/ 148 w 947"/>
                  <a:gd name="T53" fmla="*/ 512 h 1301"/>
                  <a:gd name="T54" fmla="*/ 137 w 947"/>
                  <a:gd name="T55" fmla="*/ 583 h 1301"/>
                  <a:gd name="T56" fmla="*/ 87 w 947"/>
                  <a:gd name="T57" fmla="*/ 646 h 1301"/>
                  <a:gd name="T58" fmla="*/ 109 w 947"/>
                  <a:gd name="T59" fmla="*/ 726 h 1301"/>
                  <a:gd name="T60" fmla="*/ 109 w 947"/>
                  <a:gd name="T61" fmla="*/ 809 h 1301"/>
                  <a:gd name="T62" fmla="*/ 32 w 947"/>
                  <a:gd name="T63" fmla="*/ 874 h 1301"/>
                  <a:gd name="T64" fmla="*/ 7 w 947"/>
                  <a:gd name="T65" fmla="*/ 952 h 1301"/>
                  <a:gd name="T66" fmla="*/ 73 w 947"/>
                  <a:gd name="T67" fmla="*/ 952 h 1301"/>
                  <a:gd name="T68" fmla="*/ 160 w 947"/>
                  <a:gd name="T69" fmla="*/ 921 h 1301"/>
                  <a:gd name="T70" fmla="*/ 224 w 947"/>
                  <a:gd name="T71" fmla="*/ 982 h 1301"/>
                  <a:gd name="T72" fmla="*/ 237 w 947"/>
                  <a:gd name="T73" fmla="*/ 1067 h 1301"/>
                  <a:gd name="T74" fmla="*/ 237 w 947"/>
                  <a:gd name="T75" fmla="*/ 1125 h 1301"/>
                  <a:gd name="T76" fmla="*/ 237 w 947"/>
                  <a:gd name="T77" fmla="*/ 1188 h 1301"/>
                  <a:gd name="T78" fmla="*/ 297 w 947"/>
                  <a:gd name="T79" fmla="*/ 1220 h 1301"/>
                  <a:gd name="T80" fmla="*/ 356 w 947"/>
                  <a:gd name="T81" fmla="*/ 1236 h 1301"/>
                  <a:gd name="T82" fmla="*/ 386 w 947"/>
                  <a:gd name="T83" fmla="*/ 1253 h 1301"/>
                  <a:gd name="T84" fmla="*/ 401 w 947"/>
                  <a:gd name="T85" fmla="*/ 1301 h 1301"/>
                  <a:gd name="T86" fmla="*/ 449 w 947"/>
                  <a:gd name="T87" fmla="*/ 1255 h 1301"/>
                  <a:gd name="T88" fmla="*/ 500 w 947"/>
                  <a:gd name="T89" fmla="*/ 1249 h 1301"/>
                  <a:gd name="T90" fmla="*/ 484 w 947"/>
                  <a:gd name="T91" fmla="*/ 1212 h 1301"/>
                  <a:gd name="T92" fmla="*/ 468 w 947"/>
                  <a:gd name="T93" fmla="*/ 1129 h 1301"/>
                  <a:gd name="T94" fmla="*/ 438 w 947"/>
                  <a:gd name="T95" fmla="*/ 1038 h 1301"/>
                  <a:gd name="T96" fmla="*/ 474 w 947"/>
                  <a:gd name="T97" fmla="*/ 967 h 1301"/>
                  <a:gd name="T98" fmla="*/ 486 w 947"/>
                  <a:gd name="T99" fmla="*/ 902 h 1301"/>
                  <a:gd name="T100" fmla="*/ 547 w 947"/>
                  <a:gd name="T101" fmla="*/ 893 h 1301"/>
                  <a:gd name="T102" fmla="*/ 627 w 947"/>
                  <a:gd name="T103" fmla="*/ 898 h 1301"/>
                  <a:gd name="T104" fmla="*/ 666 w 947"/>
                  <a:gd name="T105" fmla="*/ 845 h 1301"/>
                  <a:gd name="T106" fmla="*/ 723 w 947"/>
                  <a:gd name="T107" fmla="*/ 830 h 1301"/>
                  <a:gd name="T108" fmla="*/ 762 w 947"/>
                  <a:gd name="T109" fmla="*/ 787 h 1301"/>
                  <a:gd name="T110" fmla="*/ 764 w 947"/>
                  <a:gd name="T111" fmla="*/ 731 h 1301"/>
                  <a:gd name="T112" fmla="*/ 835 w 947"/>
                  <a:gd name="T113" fmla="*/ 752 h 1301"/>
                  <a:gd name="T114" fmla="*/ 874 w 947"/>
                  <a:gd name="T115" fmla="*/ 700 h 13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47"/>
                  <a:gd name="T175" fmla="*/ 0 h 1301"/>
                  <a:gd name="T176" fmla="*/ 947 w 947"/>
                  <a:gd name="T177" fmla="*/ 1301 h 13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47" h="1301">
                    <a:moveTo>
                      <a:pt x="892" y="657"/>
                    </a:moveTo>
                    <a:lnTo>
                      <a:pt x="888" y="627"/>
                    </a:lnTo>
                    <a:lnTo>
                      <a:pt x="901" y="603"/>
                    </a:lnTo>
                    <a:lnTo>
                      <a:pt x="890" y="579"/>
                    </a:lnTo>
                    <a:lnTo>
                      <a:pt x="872" y="568"/>
                    </a:lnTo>
                    <a:lnTo>
                      <a:pt x="846" y="579"/>
                    </a:lnTo>
                    <a:lnTo>
                      <a:pt x="831" y="560"/>
                    </a:lnTo>
                    <a:lnTo>
                      <a:pt x="824" y="531"/>
                    </a:lnTo>
                    <a:lnTo>
                      <a:pt x="833" y="503"/>
                    </a:lnTo>
                    <a:lnTo>
                      <a:pt x="846" y="481"/>
                    </a:lnTo>
                    <a:lnTo>
                      <a:pt x="869" y="460"/>
                    </a:lnTo>
                    <a:lnTo>
                      <a:pt x="858" y="440"/>
                    </a:lnTo>
                    <a:lnTo>
                      <a:pt x="862" y="412"/>
                    </a:lnTo>
                    <a:lnTo>
                      <a:pt x="881" y="395"/>
                    </a:lnTo>
                    <a:lnTo>
                      <a:pt x="906" y="388"/>
                    </a:lnTo>
                    <a:lnTo>
                      <a:pt x="899" y="369"/>
                    </a:lnTo>
                    <a:lnTo>
                      <a:pt x="894" y="328"/>
                    </a:lnTo>
                    <a:lnTo>
                      <a:pt x="908" y="310"/>
                    </a:lnTo>
                    <a:lnTo>
                      <a:pt x="931" y="297"/>
                    </a:lnTo>
                    <a:lnTo>
                      <a:pt x="947" y="276"/>
                    </a:lnTo>
                    <a:lnTo>
                      <a:pt x="933" y="250"/>
                    </a:lnTo>
                    <a:lnTo>
                      <a:pt x="908" y="250"/>
                    </a:lnTo>
                    <a:lnTo>
                      <a:pt x="897" y="223"/>
                    </a:lnTo>
                    <a:lnTo>
                      <a:pt x="883" y="206"/>
                    </a:lnTo>
                    <a:lnTo>
                      <a:pt x="860" y="193"/>
                    </a:lnTo>
                    <a:lnTo>
                      <a:pt x="846" y="161"/>
                    </a:lnTo>
                    <a:lnTo>
                      <a:pt x="837" y="139"/>
                    </a:lnTo>
                    <a:lnTo>
                      <a:pt x="821" y="135"/>
                    </a:lnTo>
                    <a:lnTo>
                      <a:pt x="805" y="135"/>
                    </a:lnTo>
                    <a:lnTo>
                      <a:pt x="780" y="152"/>
                    </a:lnTo>
                    <a:lnTo>
                      <a:pt x="771" y="165"/>
                    </a:lnTo>
                    <a:lnTo>
                      <a:pt x="764" y="174"/>
                    </a:lnTo>
                    <a:lnTo>
                      <a:pt x="758" y="187"/>
                    </a:lnTo>
                    <a:lnTo>
                      <a:pt x="732" y="195"/>
                    </a:lnTo>
                    <a:lnTo>
                      <a:pt x="707" y="187"/>
                    </a:lnTo>
                    <a:lnTo>
                      <a:pt x="684" y="182"/>
                    </a:lnTo>
                    <a:lnTo>
                      <a:pt x="680" y="163"/>
                    </a:lnTo>
                    <a:lnTo>
                      <a:pt x="696" y="146"/>
                    </a:lnTo>
                    <a:lnTo>
                      <a:pt x="707" y="120"/>
                    </a:lnTo>
                    <a:lnTo>
                      <a:pt x="712" y="85"/>
                    </a:lnTo>
                    <a:lnTo>
                      <a:pt x="709" y="55"/>
                    </a:lnTo>
                    <a:lnTo>
                      <a:pt x="721" y="31"/>
                    </a:lnTo>
                    <a:lnTo>
                      <a:pt x="709" y="15"/>
                    </a:lnTo>
                    <a:lnTo>
                      <a:pt x="687" y="3"/>
                    </a:lnTo>
                    <a:lnTo>
                      <a:pt x="659" y="0"/>
                    </a:lnTo>
                    <a:lnTo>
                      <a:pt x="630" y="3"/>
                    </a:lnTo>
                    <a:lnTo>
                      <a:pt x="602" y="20"/>
                    </a:lnTo>
                    <a:lnTo>
                      <a:pt x="582" y="41"/>
                    </a:lnTo>
                    <a:lnTo>
                      <a:pt x="570" y="74"/>
                    </a:lnTo>
                    <a:lnTo>
                      <a:pt x="557" y="109"/>
                    </a:lnTo>
                    <a:lnTo>
                      <a:pt x="545" y="128"/>
                    </a:lnTo>
                    <a:lnTo>
                      <a:pt x="529" y="143"/>
                    </a:lnTo>
                    <a:lnTo>
                      <a:pt x="516" y="130"/>
                    </a:lnTo>
                    <a:lnTo>
                      <a:pt x="502" y="113"/>
                    </a:lnTo>
                    <a:lnTo>
                      <a:pt x="486" y="111"/>
                    </a:lnTo>
                    <a:lnTo>
                      <a:pt x="463" y="117"/>
                    </a:lnTo>
                    <a:lnTo>
                      <a:pt x="449" y="137"/>
                    </a:lnTo>
                    <a:lnTo>
                      <a:pt x="438" y="163"/>
                    </a:lnTo>
                    <a:lnTo>
                      <a:pt x="427" y="185"/>
                    </a:lnTo>
                    <a:lnTo>
                      <a:pt x="406" y="195"/>
                    </a:lnTo>
                    <a:lnTo>
                      <a:pt x="383" y="187"/>
                    </a:lnTo>
                    <a:lnTo>
                      <a:pt x="358" y="180"/>
                    </a:lnTo>
                    <a:lnTo>
                      <a:pt x="338" y="195"/>
                    </a:lnTo>
                    <a:lnTo>
                      <a:pt x="333" y="219"/>
                    </a:lnTo>
                    <a:lnTo>
                      <a:pt x="347" y="239"/>
                    </a:lnTo>
                    <a:lnTo>
                      <a:pt x="365" y="245"/>
                    </a:lnTo>
                    <a:lnTo>
                      <a:pt x="374" y="271"/>
                    </a:lnTo>
                    <a:lnTo>
                      <a:pt x="365" y="297"/>
                    </a:lnTo>
                    <a:lnTo>
                      <a:pt x="351" y="317"/>
                    </a:lnTo>
                    <a:lnTo>
                      <a:pt x="331" y="323"/>
                    </a:lnTo>
                    <a:lnTo>
                      <a:pt x="306" y="321"/>
                    </a:lnTo>
                    <a:lnTo>
                      <a:pt x="292" y="334"/>
                    </a:lnTo>
                    <a:lnTo>
                      <a:pt x="294" y="367"/>
                    </a:lnTo>
                    <a:lnTo>
                      <a:pt x="280" y="386"/>
                    </a:lnTo>
                    <a:lnTo>
                      <a:pt x="274" y="421"/>
                    </a:lnTo>
                    <a:lnTo>
                      <a:pt x="260" y="438"/>
                    </a:lnTo>
                    <a:lnTo>
                      <a:pt x="235" y="449"/>
                    </a:lnTo>
                    <a:lnTo>
                      <a:pt x="203" y="451"/>
                    </a:lnTo>
                    <a:lnTo>
                      <a:pt x="175" y="464"/>
                    </a:lnTo>
                    <a:lnTo>
                      <a:pt x="157" y="486"/>
                    </a:lnTo>
                    <a:lnTo>
                      <a:pt x="148" y="512"/>
                    </a:lnTo>
                    <a:lnTo>
                      <a:pt x="137" y="536"/>
                    </a:lnTo>
                    <a:lnTo>
                      <a:pt x="119" y="546"/>
                    </a:lnTo>
                    <a:lnTo>
                      <a:pt x="137" y="583"/>
                    </a:lnTo>
                    <a:lnTo>
                      <a:pt x="128" y="612"/>
                    </a:lnTo>
                    <a:lnTo>
                      <a:pt x="107" y="624"/>
                    </a:lnTo>
                    <a:lnTo>
                      <a:pt x="87" y="646"/>
                    </a:lnTo>
                    <a:lnTo>
                      <a:pt x="84" y="670"/>
                    </a:lnTo>
                    <a:lnTo>
                      <a:pt x="96" y="700"/>
                    </a:lnTo>
                    <a:lnTo>
                      <a:pt x="109" y="726"/>
                    </a:lnTo>
                    <a:lnTo>
                      <a:pt x="125" y="757"/>
                    </a:lnTo>
                    <a:lnTo>
                      <a:pt x="123" y="780"/>
                    </a:lnTo>
                    <a:lnTo>
                      <a:pt x="109" y="809"/>
                    </a:lnTo>
                    <a:lnTo>
                      <a:pt x="87" y="830"/>
                    </a:lnTo>
                    <a:lnTo>
                      <a:pt x="57" y="845"/>
                    </a:lnTo>
                    <a:lnTo>
                      <a:pt x="32" y="874"/>
                    </a:lnTo>
                    <a:lnTo>
                      <a:pt x="13" y="891"/>
                    </a:lnTo>
                    <a:lnTo>
                      <a:pt x="0" y="917"/>
                    </a:lnTo>
                    <a:lnTo>
                      <a:pt x="7" y="952"/>
                    </a:lnTo>
                    <a:lnTo>
                      <a:pt x="18" y="969"/>
                    </a:lnTo>
                    <a:lnTo>
                      <a:pt x="43" y="965"/>
                    </a:lnTo>
                    <a:lnTo>
                      <a:pt x="73" y="952"/>
                    </a:lnTo>
                    <a:lnTo>
                      <a:pt x="103" y="945"/>
                    </a:lnTo>
                    <a:lnTo>
                      <a:pt x="128" y="928"/>
                    </a:lnTo>
                    <a:lnTo>
                      <a:pt x="160" y="921"/>
                    </a:lnTo>
                    <a:lnTo>
                      <a:pt x="180" y="932"/>
                    </a:lnTo>
                    <a:lnTo>
                      <a:pt x="201" y="952"/>
                    </a:lnTo>
                    <a:lnTo>
                      <a:pt x="224" y="982"/>
                    </a:lnTo>
                    <a:lnTo>
                      <a:pt x="230" y="1004"/>
                    </a:lnTo>
                    <a:lnTo>
                      <a:pt x="228" y="1032"/>
                    </a:lnTo>
                    <a:lnTo>
                      <a:pt x="237" y="1067"/>
                    </a:lnTo>
                    <a:lnTo>
                      <a:pt x="251" y="1082"/>
                    </a:lnTo>
                    <a:lnTo>
                      <a:pt x="255" y="1106"/>
                    </a:lnTo>
                    <a:lnTo>
                      <a:pt x="237" y="1125"/>
                    </a:lnTo>
                    <a:lnTo>
                      <a:pt x="228" y="1149"/>
                    </a:lnTo>
                    <a:lnTo>
                      <a:pt x="244" y="1171"/>
                    </a:lnTo>
                    <a:lnTo>
                      <a:pt x="237" y="1188"/>
                    </a:lnTo>
                    <a:lnTo>
                      <a:pt x="242" y="1205"/>
                    </a:lnTo>
                    <a:lnTo>
                      <a:pt x="267" y="1214"/>
                    </a:lnTo>
                    <a:lnTo>
                      <a:pt x="297" y="1220"/>
                    </a:lnTo>
                    <a:lnTo>
                      <a:pt x="317" y="1210"/>
                    </a:lnTo>
                    <a:lnTo>
                      <a:pt x="333" y="1220"/>
                    </a:lnTo>
                    <a:lnTo>
                      <a:pt x="356" y="1236"/>
                    </a:lnTo>
                    <a:lnTo>
                      <a:pt x="374" y="1223"/>
                    </a:lnTo>
                    <a:lnTo>
                      <a:pt x="397" y="1231"/>
                    </a:lnTo>
                    <a:lnTo>
                      <a:pt x="386" y="1253"/>
                    </a:lnTo>
                    <a:lnTo>
                      <a:pt x="379" y="1275"/>
                    </a:lnTo>
                    <a:lnTo>
                      <a:pt x="381" y="1296"/>
                    </a:lnTo>
                    <a:lnTo>
                      <a:pt x="401" y="1301"/>
                    </a:lnTo>
                    <a:lnTo>
                      <a:pt x="415" y="1288"/>
                    </a:lnTo>
                    <a:lnTo>
                      <a:pt x="433" y="1268"/>
                    </a:lnTo>
                    <a:lnTo>
                      <a:pt x="449" y="1255"/>
                    </a:lnTo>
                    <a:lnTo>
                      <a:pt x="474" y="1264"/>
                    </a:lnTo>
                    <a:lnTo>
                      <a:pt x="495" y="1266"/>
                    </a:lnTo>
                    <a:lnTo>
                      <a:pt x="500" y="1249"/>
                    </a:lnTo>
                    <a:lnTo>
                      <a:pt x="493" y="1225"/>
                    </a:lnTo>
                    <a:lnTo>
                      <a:pt x="513" y="1223"/>
                    </a:lnTo>
                    <a:lnTo>
                      <a:pt x="484" y="1212"/>
                    </a:lnTo>
                    <a:lnTo>
                      <a:pt x="459" y="1188"/>
                    </a:lnTo>
                    <a:lnTo>
                      <a:pt x="456" y="1155"/>
                    </a:lnTo>
                    <a:lnTo>
                      <a:pt x="468" y="1129"/>
                    </a:lnTo>
                    <a:lnTo>
                      <a:pt x="461" y="1099"/>
                    </a:lnTo>
                    <a:lnTo>
                      <a:pt x="449" y="1073"/>
                    </a:lnTo>
                    <a:lnTo>
                      <a:pt x="438" y="1038"/>
                    </a:lnTo>
                    <a:lnTo>
                      <a:pt x="445" y="1015"/>
                    </a:lnTo>
                    <a:lnTo>
                      <a:pt x="461" y="995"/>
                    </a:lnTo>
                    <a:lnTo>
                      <a:pt x="474" y="967"/>
                    </a:lnTo>
                    <a:lnTo>
                      <a:pt x="470" y="943"/>
                    </a:lnTo>
                    <a:lnTo>
                      <a:pt x="468" y="915"/>
                    </a:lnTo>
                    <a:lnTo>
                      <a:pt x="486" y="902"/>
                    </a:lnTo>
                    <a:lnTo>
                      <a:pt x="509" y="898"/>
                    </a:lnTo>
                    <a:lnTo>
                      <a:pt x="532" y="913"/>
                    </a:lnTo>
                    <a:lnTo>
                      <a:pt x="547" y="893"/>
                    </a:lnTo>
                    <a:lnTo>
                      <a:pt x="573" y="885"/>
                    </a:lnTo>
                    <a:lnTo>
                      <a:pt x="600" y="891"/>
                    </a:lnTo>
                    <a:lnTo>
                      <a:pt x="627" y="898"/>
                    </a:lnTo>
                    <a:lnTo>
                      <a:pt x="653" y="891"/>
                    </a:lnTo>
                    <a:lnTo>
                      <a:pt x="664" y="869"/>
                    </a:lnTo>
                    <a:lnTo>
                      <a:pt x="666" y="845"/>
                    </a:lnTo>
                    <a:lnTo>
                      <a:pt x="682" y="830"/>
                    </a:lnTo>
                    <a:lnTo>
                      <a:pt x="703" y="833"/>
                    </a:lnTo>
                    <a:lnTo>
                      <a:pt x="723" y="830"/>
                    </a:lnTo>
                    <a:lnTo>
                      <a:pt x="728" y="811"/>
                    </a:lnTo>
                    <a:lnTo>
                      <a:pt x="741" y="794"/>
                    </a:lnTo>
                    <a:lnTo>
                      <a:pt x="762" y="787"/>
                    </a:lnTo>
                    <a:lnTo>
                      <a:pt x="771" y="765"/>
                    </a:lnTo>
                    <a:lnTo>
                      <a:pt x="762" y="750"/>
                    </a:lnTo>
                    <a:lnTo>
                      <a:pt x="764" y="731"/>
                    </a:lnTo>
                    <a:lnTo>
                      <a:pt x="787" y="728"/>
                    </a:lnTo>
                    <a:lnTo>
                      <a:pt x="810" y="746"/>
                    </a:lnTo>
                    <a:lnTo>
                      <a:pt x="835" y="752"/>
                    </a:lnTo>
                    <a:lnTo>
                      <a:pt x="849" y="731"/>
                    </a:lnTo>
                    <a:lnTo>
                      <a:pt x="856" y="711"/>
                    </a:lnTo>
                    <a:lnTo>
                      <a:pt x="874" y="700"/>
                    </a:lnTo>
                    <a:lnTo>
                      <a:pt x="890" y="679"/>
                    </a:lnTo>
                    <a:lnTo>
                      <a:pt x="892" y="657"/>
                    </a:lnTo>
                    <a:close/>
                  </a:path>
                </a:pathLst>
              </a:custGeom>
              <a:solidFill>
                <a:srgbClr val="6983A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206" name="Group 52">
                <a:extLst>
                  <a:ext uri="{FF2B5EF4-FFF2-40B4-BE49-F238E27FC236}">
                    <a16:creationId xmlns:a16="http://schemas.microsoft.com/office/drawing/2014/main" id="{0FFB844B-E7D8-47DB-9B34-E606A9898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1" y="1669"/>
                <a:ext cx="1358" cy="1317"/>
                <a:chOff x="1837" y="1669"/>
                <a:chExt cx="1358" cy="1317"/>
              </a:xfrm>
            </p:grpSpPr>
            <p:sp>
              <p:nvSpPr>
                <p:cNvPr id="7222" name="Freeform 53">
                  <a:extLst>
                    <a:ext uri="{FF2B5EF4-FFF2-40B4-BE49-F238E27FC236}">
                      <a16:creationId xmlns:a16="http://schemas.microsoft.com/office/drawing/2014/main" id="{0AD27A07-919F-496B-BF9F-2DEB2143B2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1669"/>
                  <a:ext cx="1358" cy="1317"/>
                </a:xfrm>
                <a:custGeom>
                  <a:avLst/>
                  <a:gdLst>
                    <a:gd name="T0" fmla="*/ 863 w 1358"/>
                    <a:gd name="T1" fmla="*/ 1029 h 1317"/>
                    <a:gd name="T2" fmla="*/ 963 w 1358"/>
                    <a:gd name="T3" fmla="*/ 983 h 1317"/>
                    <a:gd name="T4" fmla="*/ 997 w 1358"/>
                    <a:gd name="T5" fmla="*/ 877 h 1317"/>
                    <a:gd name="T6" fmla="*/ 1070 w 1358"/>
                    <a:gd name="T7" fmla="*/ 838 h 1317"/>
                    <a:gd name="T8" fmla="*/ 1038 w 1358"/>
                    <a:gd name="T9" fmla="*/ 762 h 1317"/>
                    <a:gd name="T10" fmla="*/ 1111 w 1358"/>
                    <a:gd name="T11" fmla="*/ 738 h 1317"/>
                    <a:gd name="T12" fmla="*/ 1168 w 1358"/>
                    <a:gd name="T13" fmla="*/ 663 h 1317"/>
                    <a:gd name="T14" fmla="*/ 1235 w 1358"/>
                    <a:gd name="T15" fmla="*/ 686 h 1317"/>
                    <a:gd name="T16" fmla="*/ 1287 w 1358"/>
                    <a:gd name="T17" fmla="*/ 585 h 1317"/>
                    <a:gd name="T18" fmla="*/ 1339 w 1358"/>
                    <a:gd name="T19" fmla="*/ 498 h 1317"/>
                    <a:gd name="T20" fmla="*/ 1310 w 1358"/>
                    <a:gd name="T21" fmla="*/ 422 h 1317"/>
                    <a:gd name="T22" fmla="*/ 1271 w 1358"/>
                    <a:gd name="T23" fmla="*/ 348 h 1317"/>
                    <a:gd name="T24" fmla="*/ 1228 w 1358"/>
                    <a:gd name="T25" fmla="*/ 247 h 1317"/>
                    <a:gd name="T26" fmla="*/ 1253 w 1358"/>
                    <a:gd name="T27" fmla="*/ 218 h 1317"/>
                    <a:gd name="T28" fmla="*/ 1235 w 1358"/>
                    <a:gd name="T29" fmla="*/ 160 h 1317"/>
                    <a:gd name="T30" fmla="*/ 1257 w 1358"/>
                    <a:gd name="T31" fmla="*/ 71 h 1317"/>
                    <a:gd name="T32" fmla="*/ 1212 w 1358"/>
                    <a:gd name="T33" fmla="*/ 17 h 1317"/>
                    <a:gd name="T34" fmla="*/ 1152 w 1358"/>
                    <a:gd name="T35" fmla="*/ 75 h 1317"/>
                    <a:gd name="T36" fmla="*/ 1098 w 1358"/>
                    <a:gd name="T37" fmla="*/ 13 h 1317"/>
                    <a:gd name="T38" fmla="*/ 1047 w 1358"/>
                    <a:gd name="T39" fmla="*/ 43 h 1317"/>
                    <a:gd name="T40" fmla="*/ 986 w 1358"/>
                    <a:gd name="T41" fmla="*/ 47 h 1317"/>
                    <a:gd name="T42" fmla="*/ 986 w 1358"/>
                    <a:gd name="T43" fmla="*/ 145 h 1317"/>
                    <a:gd name="T44" fmla="*/ 940 w 1358"/>
                    <a:gd name="T45" fmla="*/ 244 h 1317"/>
                    <a:gd name="T46" fmla="*/ 851 w 1358"/>
                    <a:gd name="T47" fmla="*/ 301 h 1317"/>
                    <a:gd name="T48" fmla="*/ 817 w 1358"/>
                    <a:gd name="T49" fmla="*/ 240 h 1317"/>
                    <a:gd name="T50" fmla="*/ 806 w 1358"/>
                    <a:gd name="T51" fmla="*/ 138 h 1317"/>
                    <a:gd name="T52" fmla="*/ 730 w 1358"/>
                    <a:gd name="T53" fmla="*/ 73 h 1317"/>
                    <a:gd name="T54" fmla="*/ 655 w 1358"/>
                    <a:gd name="T55" fmla="*/ 32 h 1317"/>
                    <a:gd name="T56" fmla="*/ 612 w 1358"/>
                    <a:gd name="T57" fmla="*/ 132 h 1317"/>
                    <a:gd name="T58" fmla="*/ 514 w 1358"/>
                    <a:gd name="T59" fmla="*/ 179 h 1317"/>
                    <a:gd name="T60" fmla="*/ 402 w 1358"/>
                    <a:gd name="T61" fmla="*/ 199 h 1317"/>
                    <a:gd name="T62" fmla="*/ 347 w 1358"/>
                    <a:gd name="T63" fmla="*/ 279 h 1317"/>
                    <a:gd name="T64" fmla="*/ 288 w 1358"/>
                    <a:gd name="T65" fmla="*/ 359 h 1317"/>
                    <a:gd name="T66" fmla="*/ 149 w 1358"/>
                    <a:gd name="T67" fmla="*/ 400 h 1317"/>
                    <a:gd name="T68" fmla="*/ 55 w 1358"/>
                    <a:gd name="T69" fmla="*/ 407 h 1317"/>
                    <a:gd name="T70" fmla="*/ 103 w 1358"/>
                    <a:gd name="T71" fmla="*/ 511 h 1317"/>
                    <a:gd name="T72" fmla="*/ 158 w 1358"/>
                    <a:gd name="T73" fmla="*/ 600 h 1317"/>
                    <a:gd name="T74" fmla="*/ 107 w 1358"/>
                    <a:gd name="T75" fmla="*/ 730 h 1317"/>
                    <a:gd name="T76" fmla="*/ 23 w 1358"/>
                    <a:gd name="T77" fmla="*/ 840 h 1317"/>
                    <a:gd name="T78" fmla="*/ 9 w 1358"/>
                    <a:gd name="T79" fmla="*/ 959 h 1317"/>
                    <a:gd name="T80" fmla="*/ 34 w 1358"/>
                    <a:gd name="T81" fmla="*/ 1072 h 1317"/>
                    <a:gd name="T82" fmla="*/ 82 w 1358"/>
                    <a:gd name="T83" fmla="*/ 1170 h 1317"/>
                    <a:gd name="T84" fmla="*/ 130 w 1358"/>
                    <a:gd name="T85" fmla="*/ 1254 h 1317"/>
                    <a:gd name="T86" fmla="*/ 206 w 1358"/>
                    <a:gd name="T87" fmla="*/ 1308 h 1317"/>
                    <a:gd name="T88" fmla="*/ 258 w 1358"/>
                    <a:gd name="T89" fmla="*/ 1263 h 1317"/>
                    <a:gd name="T90" fmla="*/ 345 w 1358"/>
                    <a:gd name="T91" fmla="*/ 1215 h 1317"/>
                    <a:gd name="T92" fmla="*/ 434 w 1358"/>
                    <a:gd name="T93" fmla="*/ 1150 h 1317"/>
                    <a:gd name="T94" fmla="*/ 539 w 1358"/>
                    <a:gd name="T95" fmla="*/ 1137 h 1317"/>
                    <a:gd name="T96" fmla="*/ 628 w 1358"/>
                    <a:gd name="T97" fmla="*/ 1085 h 1317"/>
                    <a:gd name="T98" fmla="*/ 694 w 1358"/>
                    <a:gd name="T99" fmla="*/ 1018 h 1317"/>
                    <a:gd name="T100" fmla="*/ 739 w 1358"/>
                    <a:gd name="T101" fmla="*/ 970 h 1317"/>
                    <a:gd name="T102" fmla="*/ 803 w 1358"/>
                    <a:gd name="T103" fmla="*/ 1074 h 131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58"/>
                    <a:gd name="T157" fmla="*/ 0 h 1317"/>
                    <a:gd name="T158" fmla="*/ 1358 w 1358"/>
                    <a:gd name="T159" fmla="*/ 1317 h 131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58" h="1317">
                      <a:moveTo>
                        <a:pt x="824" y="1089"/>
                      </a:moveTo>
                      <a:lnTo>
                        <a:pt x="842" y="1079"/>
                      </a:lnTo>
                      <a:lnTo>
                        <a:pt x="853" y="1053"/>
                      </a:lnTo>
                      <a:lnTo>
                        <a:pt x="863" y="1029"/>
                      </a:lnTo>
                      <a:lnTo>
                        <a:pt x="881" y="1009"/>
                      </a:lnTo>
                      <a:lnTo>
                        <a:pt x="908" y="994"/>
                      </a:lnTo>
                      <a:lnTo>
                        <a:pt x="938" y="992"/>
                      </a:lnTo>
                      <a:lnTo>
                        <a:pt x="963" y="983"/>
                      </a:lnTo>
                      <a:lnTo>
                        <a:pt x="979" y="962"/>
                      </a:lnTo>
                      <a:lnTo>
                        <a:pt x="986" y="929"/>
                      </a:lnTo>
                      <a:lnTo>
                        <a:pt x="1000" y="910"/>
                      </a:lnTo>
                      <a:lnTo>
                        <a:pt x="997" y="877"/>
                      </a:lnTo>
                      <a:lnTo>
                        <a:pt x="1011" y="864"/>
                      </a:lnTo>
                      <a:lnTo>
                        <a:pt x="1036" y="866"/>
                      </a:lnTo>
                      <a:lnTo>
                        <a:pt x="1057" y="860"/>
                      </a:lnTo>
                      <a:lnTo>
                        <a:pt x="1070" y="838"/>
                      </a:lnTo>
                      <a:lnTo>
                        <a:pt x="1079" y="814"/>
                      </a:lnTo>
                      <a:lnTo>
                        <a:pt x="1070" y="788"/>
                      </a:lnTo>
                      <a:lnTo>
                        <a:pt x="1052" y="782"/>
                      </a:lnTo>
                      <a:lnTo>
                        <a:pt x="1038" y="762"/>
                      </a:lnTo>
                      <a:lnTo>
                        <a:pt x="1043" y="738"/>
                      </a:lnTo>
                      <a:lnTo>
                        <a:pt x="1063" y="723"/>
                      </a:lnTo>
                      <a:lnTo>
                        <a:pt x="1095" y="734"/>
                      </a:lnTo>
                      <a:lnTo>
                        <a:pt x="1111" y="738"/>
                      </a:lnTo>
                      <a:lnTo>
                        <a:pt x="1132" y="728"/>
                      </a:lnTo>
                      <a:lnTo>
                        <a:pt x="1143" y="706"/>
                      </a:lnTo>
                      <a:lnTo>
                        <a:pt x="1152" y="682"/>
                      </a:lnTo>
                      <a:lnTo>
                        <a:pt x="1168" y="663"/>
                      </a:lnTo>
                      <a:lnTo>
                        <a:pt x="1189" y="654"/>
                      </a:lnTo>
                      <a:lnTo>
                        <a:pt x="1209" y="656"/>
                      </a:lnTo>
                      <a:lnTo>
                        <a:pt x="1221" y="671"/>
                      </a:lnTo>
                      <a:lnTo>
                        <a:pt x="1235" y="686"/>
                      </a:lnTo>
                      <a:lnTo>
                        <a:pt x="1251" y="671"/>
                      </a:lnTo>
                      <a:lnTo>
                        <a:pt x="1264" y="647"/>
                      </a:lnTo>
                      <a:lnTo>
                        <a:pt x="1276" y="619"/>
                      </a:lnTo>
                      <a:lnTo>
                        <a:pt x="1287" y="585"/>
                      </a:lnTo>
                      <a:lnTo>
                        <a:pt x="1310" y="563"/>
                      </a:lnTo>
                      <a:lnTo>
                        <a:pt x="1337" y="545"/>
                      </a:lnTo>
                      <a:lnTo>
                        <a:pt x="1333" y="526"/>
                      </a:lnTo>
                      <a:lnTo>
                        <a:pt x="1339" y="498"/>
                      </a:lnTo>
                      <a:lnTo>
                        <a:pt x="1358" y="476"/>
                      </a:lnTo>
                      <a:lnTo>
                        <a:pt x="1358" y="452"/>
                      </a:lnTo>
                      <a:lnTo>
                        <a:pt x="1339" y="437"/>
                      </a:lnTo>
                      <a:lnTo>
                        <a:pt x="1310" y="422"/>
                      </a:lnTo>
                      <a:lnTo>
                        <a:pt x="1314" y="396"/>
                      </a:lnTo>
                      <a:lnTo>
                        <a:pt x="1308" y="366"/>
                      </a:lnTo>
                      <a:lnTo>
                        <a:pt x="1287" y="357"/>
                      </a:lnTo>
                      <a:lnTo>
                        <a:pt x="1271" y="348"/>
                      </a:lnTo>
                      <a:lnTo>
                        <a:pt x="1273" y="316"/>
                      </a:lnTo>
                      <a:lnTo>
                        <a:pt x="1264" y="281"/>
                      </a:lnTo>
                      <a:lnTo>
                        <a:pt x="1248" y="264"/>
                      </a:lnTo>
                      <a:lnTo>
                        <a:pt x="1228" y="247"/>
                      </a:lnTo>
                      <a:lnTo>
                        <a:pt x="1207" y="242"/>
                      </a:lnTo>
                      <a:lnTo>
                        <a:pt x="1212" y="223"/>
                      </a:lnTo>
                      <a:lnTo>
                        <a:pt x="1232" y="221"/>
                      </a:lnTo>
                      <a:lnTo>
                        <a:pt x="1253" y="218"/>
                      </a:lnTo>
                      <a:lnTo>
                        <a:pt x="1266" y="197"/>
                      </a:lnTo>
                      <a:lnTo>
                        <a:pt x="1262" y="175"/>
                      </a:lnTo>
                      <a:lnTo>
                        <a:pt x="1248" y="166"/>
                      </a:lnTo>
                      <a:lnTo>
                        <a:pt x="1235" y="160"/>
                      </a:lnTo>
                      <a:lnTo>
                        <a:pt x="1241" y="143"/>
                      </a:lnTo>
                      <a:lnTo>
                        <a:pt x="1257" y="121"/>
                      </a:lnTo>
                      <a:lnTo>
                        <a:pt x="1264" y="91"/>
                      </a:lnTo>
                      <a:lnTo>
                        <a:pt x="1257" y="71"/>
                      </a:lnTo>
                      <a:lnTo>
                        <a:pt x="1266" y="47"/>
                      </a:lnTo>
                      <a:lnTo>
                        <a:pt x="1273" y="17"/>
                      </a:lnTo>
                      <a:lnTo>
                        <a:pt x="1241" y="6"/>
                      </a:lnTo>
                      <a:lnTo>
                        <a:pt x="1212" y="17"/>
                      </a:lnTo>
                      <a:lnTo>
                        <a:pt x="1200" y="36"/>
                      </a:lnTo>
                      <a:lnTo>
                        <a:pt x="1175" y="41"/>
                      </a:lnTo>
                      <a:lnTo>
                        <a:pt x="1164" y="56"/>
                      </a:lnTo>
                      <a:lnTo>
                        <a:pt x="1152" y="75"/>
                      </a:lnTo>
                      <a:lnTo>
                        <a:pt x="1136" y="84"/>
                      </a:lnTo>
                      <a:lnTo>
                        <a:pt x="1123" y="62"/>
                      </a:lnTo>
                      <a:lnTo>
                        <a:pt x="1111" y="36"/>
                      </a:lnTo>
                      <a:lnTo>
                        <a:pt x="1098" y="13"/>
                      </a:lnTo>
                      <a:lnTo>
                        <a:pt x="1088" y="0"/>
                      </a:lnTo>
                      <a:lnTo>
                        <a:pt x="1070" y="4"/>
                      </a:lnTo>
                      <a:lnTo>
                        <a:pt x="1057" y="19"/>
                      </a:lnTo>
                      <a:lnTo>
                        <a:pt x="1047" y="43"/>
                      </a:lnTo>
                      <a:lnTo>
                        <a:pt x="1034" y="30"/>
                      </a:lnTo>
                      <a:lnTo>
                        <a:pt x="1020" y="17"/>
                      </a:lnTo>
                      <a:lnTo>
                        <a:pt x="1000" y="26"/>
                      </a:lnTo>
                      <a:lnTo>
                        <a:pt x="986" y="47"/>
                      </a:lnTo>
                      <a:lnTo>
                        <a:pt x="965" y="64"/>
                      </a:lnTo>
                      <a:lnTo>
                        <a:pt x="961" y="84"/>
                      </a:lnTo>
                      <a:lnTo>
                        <a:pt x="979" y="112"/>
                      </a:lnTo>
                      <a:lnTo>
                        <a:pt x="986" y="145"/>
                      </a:lnTo>
                      <a:lnTo>
                        <a:pt x="993" y="190"/>
                      </a:lnTo>
                      <a:lnTo>
                        <a:pt x="981" y="221"/>
                      </a:lnTo>
                      <a:lnTo>
                        <a:pt x="965" y="242"/>
                      </a:lnTo>
                      <a:lnTo>
                        <a:pt x="940" y="244"/>
                      </a:lnTo>
                      <a:lnTo>
                        <a:pt x="915" y="251"/>
                      </a:lnTo>
                      <a:lnTo>
                        <a:pt x="897" y="268"/>
                      </a:lnTo>
                      <a:lnTo>
                        <a:pt x="874" y="290"/>
                      </a:lnTo>
                      <a:lnTo>
                        <a:pt x="851" y="301"/>
                      </a:lnTo>
                      <a:lnTo>
                        <a:pt x="831" y="299"/>
                      </a:lnTo>
                      <a:lnTo>
                        <a:pt x="817" y="286"/>
                      </a:lnTo>
                      <a:lnTo>
                        <a:pt x="808" y="262"/>
                      </a:lnTo>
                      <a:lnTo>
                        <a:pt x="817" y="240"/>
                      </a:lnTo>
                      <a:lnTo>
                        <a:pt x="803" y="218"/>
                      </a:lnTo>
                      <a:lnTo>
                        <a:pt x="792" y="192"/>
                      </a:lnTo>
                      <a:lnTo>
                        <a:pt x="794" y="166"/>
                      </a:lnTo>
                      <a:lnTo>
                        <a:pt x="806" y="138"/>
                      </a:lnTo>
                      <a:lnTo>
                        <a:pt x="801" y="114"/>
                      </a:lnTo>
                      <a:lnTo>
                        <a:pt x="778" y="99"/>
                      </a:lnTo>
                      <a:lnTo>
                        <a:pt x="749" y="91"/>
                      </a:lnTo>
                      <a:lnTo>
                        <a:pt x="730" y="73"/>
                      </a:lnTo>
                      <a:lnTo>
                        <a:pt x="719" y="43"/>
                      </a:lnTo>
                      <a:lnTo>
                        <a:pt x="703" y="23"/>
                      </a:lnTo>
                      <a:lnTo>
                        <a:pt x="676" y="19"/>
                      </a:lnTo>
                      <a:lnTo>
                        <a:pt x="655" y="32"/>
                      </a:lnTo>
                      <a:lnTo>
                        <a:pt x="660" y="67"/>
                      </a:lnTo>
                      <a:lnTo>
                        <a:pt x="644" y="95"/>
                      </a:lnTo>
                      <a:lnTo>
                        <a:pt x="625" y="108"/>
                      </a:lnTo>
                      <a:lnTo>
                        <a:pt x="612" y="132"/>
                      </a:lnTo>
                      <a:lnTo>
                        <a:pt x="587" y="145"/>
                      </a:lnTo>
                      <a:lnTo>
                        <a:pt x="561" y="158"/>
                      </a:lnTo>
                      <a:lnTo>
                        <a:pt x="545" y="175"/>
                      </a:lnTo>
                      <a:lnTo>
                        <a:pt x="514" y="179"/>
                      </a:lnTo>
                      <a:lnTo>
                        <a:pt x="484" y="171"/>
                      </a:lnTo>
                      <a:lnTo>
                        <a:pt x="457" y="175"/>
                      </a:lnTo>
                      <a:lnTo>
                        <a:pt x="425" y="184"/>
                      </a:lnTo>
                      <a:lnTo>
                        <a:pt x="402" y="199"/>
                      </a:lnTo>
                      <a:lnTo>
                        <a:pt x="384" y="221"/>
                      </a:lnTo>
                      <a:lnTo>
                        <a:pt x="358" y="238"/>
                      </a:lnTo>
                      <a:lnTo>
                        <a:pt x="349" y="253"/>
                      </a:lnTo>
                      <a:lnTo>
                        <a:pt x="347" y="279"/>
                      </a:lnTo>
                      <a:lnTo>
                        <a:pt x="358" y="312"/>
                      </a:lnTo>
                      <a:lnTo>
                        <a:pt x="347" y="338"/>
                      </a:lnTo>
                      <a:lnTo>
                        <a:pt x="324" y="353"/>
                      </a:lnTo>
                      <a:lnTo>
                        <a:pt x="288" y="359"/>
                      </a:lnTo>
                      <a:lnTo>
                        <a:pt x="249" y="372"/>
                      </a:lnTo>
                      <a:lnTo>
                        <a:pt x="210" y="381"/>
                      </a:lnTo>
                      <a:lnTo>
                        <a:pt x="180" y="394"/>
                      </a:lnTo>
                      <a:lnTo>
                        <a:pt x="149" y="400"/>
                      </a:lnTo>
                      <a:lnTo>
                        <a:pt x="123" y="394"/>
                      </a:lnTo>
                      <a:lnTo>
                        <a:pt x="98" y="381"/>
                      </a:lnTo>
                      <a:lnTo>
                        <a:pt x="71" y="387"/>
                      </a:lnTo>
                      <a:lnTo>
                        <a:pt x="55" y="407"/>
                      </a:lnTo>
                      <a:lnTo>
                        <a:pt x="48" y="437"/>
                      </a:lnTo>
                      <a:lnTo>
                        <a:pt x="64" y="463"/>
                      </a:lnTo>
                      <a:lnTo>
                        <a:pt x="89" y="485"/>
                      </a:lnTo>
                      <a:lnTo>
                        <a:pt x="103" y="511"/>
                      </a:lnTo>
                      <a:lnTo>
                        <a:pt x="105" y="535"/>
                      </a:lnTo>
                      <a:lnTo>
                        <a:pt x="133" y="545"/>
                      </a:lnTo>
                      <a:lnTo>
                        <a:pt x="155" y="567"/>
                      </a:lnTo>
                      <a:lnTo>
                        <a:pt x="158" y="600"/>
                      </a:lnTo>
                      <a:lnTo>
                        <a:pt x="144" y="632"/>
                      </a:lnTo>
                      <a:lnTo>
                        <a:pt x="137" y="667"/>
                      </a:lnTo>
                      <a:lnTo>
                        <a:pt x="123" y="702"/>
                      </a:lnTo>
                      <a:lnTo>
                        <a:pt x="107" y="730"/>
                      </a:lnTo>
                      <a:lnTo>
                        <a:pt x="91" y="762"/>
                      </a:lnTo>
                      <a:lnTo>
                        <a:pt x="71" y="793"/>
                      </a:lnTo>
                      <a:lnTo>
                        <a:pt x="44" y="812"/>
                      </a:lnTo>
                      <a:lnTo>
                        <a:pt x="23" y="840"/>
                      </a:lnTo>
                      <a:lnTo>
                        <a:pt x="18" y="866"/>
                      </a:lnTo>
                      <a:lnTo>
                        <a:pt x="30" y="903"/>
                      </a:lnTo>
                      <a:lnTo>
                        <a:pt x="21" y="931"/>
                      </a:lnTo>
                      <a:lnTo>
                        <a:pt x="9" y="959"/>
                      </a:lnTo>
                      <a:lnTo>
                        <a:pt x="0" y="996"/>
                      </a:lnTo>
                      <a:lnTo>
                        <a:pt x="5" y="1026"/>
                      </a:lnTo>
                      <a:lnTo>
                        <a:pt x="14" y="1057"/>
                      </a:lnTo>
                      <a:lnTo>
                        <a:pt x="34" y="1072"/>
                      </a:lnTo>
                      <a:lnTo>
                        <a:pt x="57" y="1092"/>
                      </a:lnTo>
                      <a:lnTo>
                        <a:pt x="71" y="1115"/>
                      </a:lnTo>
                      <a:lnTo>
                        <a:pt x="85" y="1144"/>
                      </a:lnTo>
                      <a:lnTo>
                        <a:pt x="82" y="1170"/>
                      </a:lnTo>
                      <a:lnTo>
                        <a:pt x="80" y="1198"/>
                      </a:lnTo>
                      <a:lnTo>
                        <a:pt x="107" y="1213"/>
                      </a:lnTo>
                      <a:lnTo>
                        <a:pt x="130" y="1230"/>
                      </a:lnTo>
                      <a:lnTo>
                        <a:pt x="130" y="1254"/>
                      </a:lnTo>
                      <a:lnTo>
                        <a:pt x="137" y="1287"/>
                      </a:lnTo>
                      <a:lnTo>
                        <a:pt x="169" y="1308"/>
                      </a:lnTo>
                      <a:lnTo>
                        <a:pt x="187" y="1317"/>
                      </a:lnTo>
                      <a:lnTo>
                        <a:pt x="206" y="1308"/>
                      </a:lnTo>
                      <a:lnTo>
                        <a:pt x="212" y="1287"/>
                      </a:lnTo>
                      <a:lnTo>
                        <a:pt x="233" y="1278"/>
                      </a:lnTo>
                      <a:lnTo>
                        <a:pt x="256" y="1284"/>
                      </a:lnTo>
                      <a:lnTo>
                        <a:pt x="258" y="1263"/>
                      </a:lnTo>
                      <a:lnTo>
                        <a:pt x="267" y="1243"/>
                      </a:lnTo>
                      <a:lnTo>
                        <a:pt x="288" y="1237"/>
                      </a:lnTo>
                      <a:lnTo>
                        <a:pt x="320" y="1228"/>
                      </a:lnTo>
                      <a:lnTo>
                        <a:pt x="345" y="1215"/>
                      </a:lnTo>
                      <a:lnTo>
                        <a:pt x="372" y="1198"/>
                      </a:lnTo>
                      <a:lnTo>
                        <a:pt x="395" y="1189"/>
                      </a:lnTo>
                      <a:lnTo>
                        <a:pt x="411" y="1170"/>
                      </a:lnTo>
                      <a:lnTo>
                        <a:pt x="434" y="1150"/>
                      </a:lnTo>
                      <a:lnTo>
                        <a:pt x="459" y="1141"/>
                      </a:lnTo>
                      <a:lnTo>
                        <a:pt x="486" y="1137"/>
                      </a:lnTo>
                      <a:lnTo>
                        <a:pt x="511" y="1131"/>
                      </a:lnTo>
                      <a:lnTo>
                        <a:pt x="539" y="1137"/>
                      </a:lnTo>
                      <a:lnTo>
                        <a:pt x="564" y="1133"/>
                      </a:lnTo>
                      <a:lnTo>
                        <a:pt x="587" y="1120"/>
                      </a:lnTo>
                      <a:lnTo>
                        <a:pt x="605" y="1100"/>
                      </a:lnTo>
                      <a:lnTo>
                        <a:pt x="628" y="1085"/>
                      </a:lnTo>
                      <a:lnTo>
                        <a:pt x="653" y="1076"/>
                      </a:lnTo>
                      <a:lnTo>
                        <a:pt x="666" y="1059"/>
                      </a:lnTo>
                      <a:lnTo>
                        <a:pt x="676" y="1035"/>
                      </a:lnTo>
                      <a:lnTo>
                        <a:pt x="694" y="1018"/>
                      </a:lnTo>
                      <a:lnTo>
                        <a:pt x="703" y="992"/>
                      </a:lnTo>
                      <a:lnTo>
                        <a:pt x="705" y="966"/>
                      </a:lnTo>
                      <a:lnTo>
                        <a:pt x="719" y="955"/>
                      </a:lnTo>
                      <a:lnTo>
                        <a:pt x="739" y="970"/>
                      </a:lnTo>
                      <a:lnTo>
                        <a:pt x="755" y="992"/>
                      </a:lnTo>
                      <a:lnTo>
                        <a:pt x="769" y="1014"/>
                      </a:lnTo>
                      <a:lnTo>
                        <a:pt x="781" y="1050"/>
                      </a:lnTo>
                      <a:lnTo>
                        <a:pt x="803" y="1074"/>
                      </a:lnTo>
                      <a:lnTo>
                        <a:pt x="824" y="108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3" name="Freeform 54">
                  <a:extLst>
                    <a:ext uri="{FF2B5EF4-FFF2-40B4-BE49-F238E27FC236}">
                      <a16:creationId xmlns:a16="http://schemas.microsoft.com/office/drawing/2014/main" id="{AF8D9283-844C-44E5-994B-AE532B2D2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1669"/>
                  <a:ext cx="1358" cy="1317"/>
                </a:xfrm>
                <a:custGeom>
                  <a:avLst/>
                  <a:gdLst>
                    <a:gd name="T0" fmla="*/ 863 w 1358"/>
                    <a:gd name="T1" fmla="*/ 1029 h 1317"/>
                    <a:gd name="T2" fmla="*/ 963 w 1358"/>
                    <a:gd name="T3" fmla="*/ 983 h 1317"/>
                    <a:gd name="T4" fmla="*/ 997 w 1358"/>
                    <a:gd name="T5" fmla="*/ 877 h 1317"/>
                    <a:gd name="T6" fmla="*/ 1070 w 1358"/>
                    <a:gd name="T7" fmla="*/ 838 h 1317"/>
                    <a:gd name="T8" fmla="*/ 1038 w 1358"/>
                    <a:gd name="T9" fmla="*/ 762 h 1317"/>
                    <a:gd name="T10" fmla="*/ 1111 w 1358"/>
                    <a:gd name="T11" fmla="*/ 738 h 1317"/>
                    <a:gd name="T12" fmla="*/ 1168 w 1358"/>
                    <a:gd name="T13" fmla="*/ 663 h 1317"/>
                    <a:gd name="T14" fmla="*/ 1235 w 1358"/>
                    <a:gd name="T15" fmla="*/ 686 h 1317"/>
                    <a:gd name="T16" fmla="*/ 1287 w 1358"/>
                    <a:gd name="T17" fmla="*/ 585 h 1317"/>
                    <a:gd name="T18" fmla="*/ 1339 w 1358"/>
                    <a:gd name="T19" fmla="*/ 498 h 1317"/>
                    <a:gd name="T20" fmla="*/ 1310 w 1358"/>
                    <a:gd name="T21" fmla="*/ 422 h 1317"/>
                    <a:gd name="T22" fmla="*/ 1271 w 1358"/>
                    <a:gd name="T23" fmla="*/ 348 h 1317"/>
                    <a:gd name="T24" fmla="*/ 1228 w 1358"/>
                    <a:gd name="T25" fmla="*/ 247 h 1317"/>
                    <a:gd name="T26" fmla="*/ 1253 w 1358"/>
                    <a:gd name="T27" fmla="*/ 218 h 1317"/>
                    <a:gd name="T28" fmla="*/ 1235 w 1358"/>
                    <a:gd name="T29" fmla="*/ 160 h 1317"/>
                    <a:gd name="T30" fmla="*/ 1257 w 1358"/>
                    <a:gd name="T31" fmla="*/ 71 h 1317"/>
                    <a:gd name="T32" fmla="*/ 1212 w 1358"/>
                    <a:gd name="T33" fmla="*/ 17 h 1317"/>
                    <a:gd name="T34" fmla="*/ 1152 w 1358"/>
                    <a:gd name="T35" fmla="*/ 75 h 1317"/>
                    <a:gd name="T36" fmla="*/ 1098 w 1358"/>
                    <a:gd name="T37" fmla="*/ 13 h 1317"/>
                    <a:gd name="T38" fmla="*/ 1047 w 1358"/>
                    <a:gd name="T39" fmla="*/ 43 h 1317"/>
                    <a:gd name="T40" fmla="*/ 986 w 1358"/>
                    <a:gd name="T41" fmla="*/ 47 h 1317"/>
                    <a:gd name="T42" fmla="*/ 986 w 1358"/>
                    <a:gd name="T43" fmla="*/ 145 h 1317"/>
                    <a:gd name="T44" fmla="*/ 940 w 1358"/>
                    <a:gd name="T45" fmla="*/ 244 h 1317"/>
                    <a:gd name="T46" fmla="*/ 851 w 1358"/>
                    <a:gd name="T47" fmla="*/ 301 h 1317"/>
                    <a:gd name="T48" fmla="*/ 817 w 1358"/>
                    <a:gd name="T49" fmla="*/ 240 h 1317"/>
                    <a:gd name="T50" fmla="*/ 806 w 1358"/>
                    <a:gd name="T51" fmla="*/ 138 h 1317"/>
                    <a:gd name="T52" fmla="*/ 730 w 1358"/>
                    <a:gd name="T53" fmla="*/ 73 h 1317"/>
                    <a:gd name="T54" fmla="*/ 655 w 1358"/>
                    <a:gd name="T55" fmla="*/ 32 h 1317"/>
                    <a:gd name="T56" fmla="*/ 612 w 1358"/>
                    <a:gd name="T57" fmla="*/ 132 h 1317"/>
                    <a:gd name="T58" fmla="*/ 514 w 1358"/>
                    <a:gd name="T59" fmla="*/ 179 h 1317"/>
                    <a:gd name="T60" fmla="*/ 402 w 1358"/>
                    <a:gd name="T61" fmla="*/ 199 h 1317"/>
                    <a:gd name="T62" fmla="*/ 347 w 1358"/>
                    <a:gd name="T63" fmla="*/ 279 h 1317"/>
                    <a:gd name="T64" fmla="*/ 288 w 1358"/>
                    <a:gd name="T65" fmla="*/ 359 h 1317"/>
                    <a:gd name="T66" fmla="*/ 149 w 1358"/>
                    <a:gd name="T67" fmla="*/ 400 h 1317"/>
                    <a:gd name="T68" fmla="*/ 55 w 1358"/>
                    <a:gd name="T69" fmla="*/ 407 h 1317"/>
                    <a:gd name="T70" fmla="*/ 103 w 1358"/>
                    <a:gd name="T71" fmla="*/ 511 h 1317"/>
                    <a:gd name="T72" fmla="*/ 158 w 1358"/>
                    <a:gd name="T73" fmla="*/ 600 h 1317"/>
                    <a:gd name="T74" fmla="*/ 107 w 1358"/>
                    <a:gd name="T75" fmla="*/ 730 h 1317"/>
                    <a:gd name="T76" fmla="*/ 23 w 1358"/>
                    <a:gd name="T77" fmla="*/ 840 h 1317"/>
                    <a:gd name="T78" fmla="*/ 9 w 1358"/>
                    <a:gd name="T79" fmla="*/ 959 h 1317"/>
                    <a:gd name="T80" fmla="*/ 34 w 1358"/>
                    <a:gd name="T81" fmla="*/ 1072 h 1317"/>
                    <a:gd name="T82" fmla="*/ 82 w 1358"/>
                    <a:gd name="T83" fmla="*/ 1170 h 1317"/>
                    <a:gd name="T84" fmla="*/ 130 w 1358"/>
                    <a:gd name="T85" fmla="*/ 1254 h 1317"/>
                    <a:gd name="T86" fmla="*/ 206 w 1358"/>
                    <a:gd name="T87" fmla="*/ 1308 h 1317"/>
                    <a:gd name="T88" fmla="*/ 258 w 1358"/>
                    <a:gd name="T89" fmla="*/ 1263 h 1317"/>
                    <a:gd name="T90" fmla="*/ 345 w 1358"/>
                    <a:gd name="T91" fmla="*/ 1215 h 1317"/>
                    <a:gd name="T92" fmla="*/ 434 w 1358"/>
                    <a:gd name="T93" fmla="*/ 1150 h 1317"/>
                    <a:gd name="T94" fmla="*/ 539 w 1358"/>
                    <a:gd name="T95" fmla="*/ 1137 h 1317"/>
                    <a:gd name="T96" fmla="*/ 628 w 1358"/>
                    <a:gd name="T97" fmla="*/ 1085 h 1317"/>
                    <a:gd name="T98" fmla="*/ 694 w 1358"/>
                    <a:gd name="T99" fmla="*/ 1018 h 1317"/>
                    <a:gd name="T100" fmla="*/ 739 w 1358"/>
                    <a:gd name="T101" fmla="*/ 970 h 1317"/>
                    <a:gd name="T102" fmla="*/ 803 w 1358"/>
                    <a:gd name="T103" fmla="*/ 1074 h 131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58"/>
                    <a:gd name="T157" fmla="*/ 0 h 1317"/>
                    <a:gd name="T158" fmla="*/ 1358 w 1358"/>
                    <a:gd name="T159" fmla="*/ 1317 h 131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58" h="1317">
                      <a:moveTo>
                        <a:pt x="824" y="1089"/>
                      </a:moveTo>
                      <a:lnTo>
                        <a:pt x="842" y="1079"/>
                      </a:lnTo>
                      <a:lnTo>
                        <a:pt x="853" y="1053"/>
                      </a:lnTo>
                      <a:lnTo>
                        <a:pt x="863" y="1029"/>
                      </a:lnTo>
                      <a:lnTo>
                        <a:pt x="881" y="1009"/>
                      </a:lnTo>
                      <a:lnTo>
                        <a:pt x="908" y="994"/>
                      </a:lnTo>
                      <a:lnTo>
                        <a:pt x="938" y="992"/>
                      </a:lnTo>
                      <a:lnTo>
                        <a:pt x="963" y="983"/>
                      </a:lnTo>
                      <a:lnTo>
                        <a:pt x="979" y="962"/>
                      </a:lnTo>
                      <a:lnTo>
                        <a:pt x="986" y="929"/>
                      </a:lnTo>
                      <a:lnTo>
                        <a:pt x="1000" y="910"/>
                      </a:lnTo>
                      <a:lnTo>
                        <a:pt x="997" y="877"/>
                      </a:lnTo>
                      <a:lnTo>
                        <a:pt x="1011" y="864"/>
                      </a:lnTo>
                      <a:lnTo>
                        <a:pt x="1036" y="866"/>
                      </a:lnTo>
                      <a:lnTo>
                        <a:pt x="1057" y="860"/>
                      </a:lnTo>
                      <a:lnTo>
                        <a:pt x="1070" y="838"/>
                      </a:lnTo>
                      <a:lnTo>
                        <a:pt x="1079" y="814"/>
                      </a:lnTo>
                      <a:lnTo>
                        <a:pt x="1070" y="788"/>
                      </a:lnTo>
                      <a:lnTo>
                        <a:pt x="1052" y="782"/>
                      </a:lnTo>
                      <a:lnTo>
                        <a:pt x="1038" y="762"/>
                      </a:lnTo>
                      <a:lnTo>
                        <a:pt x="1043" y="738"/>
                      </a:lnTo>
                      <a:lnTo>
                        <a:pt x="1063" y="723"/>
                      </a:lnTo>
                      <a:lnTo>
                        <a:pt x="1095" y="734"/>
                      </a:lnTo>
                      <a:lnTo>
                        <a:pt x="1111" y="738"/>
                      </a:lnTo>
                      <a:lnTo>
                        <a:pt x="1132" y="728"/>
                      </a:lnTo>
                      <a:lnTo>
                        <a:pt x="1143" y="706"/>
                      </a:lnTo>
                      <a:lnTo>
                        <a:pt x="1152" y="682"/>
                      </a:lnTo>
                      <a:lnTo>
                        <a:pt x="1168" y="663"/>
                      </a:lnTo>
                      <a:lnTo>
                        <a:pt x="1189" y="654"/>
                      </a:lnTo>
                      <a:lnTo>
                        <a:pt x="1209" y="656"/>
                      </a:lnTo>
                      <a:lnTo>
                        <a:pt x="1221" y="671"/>
                      </a:lnTo>
                      <a:lnTo>
                        <a:pt x="1235" y="686"/>
                      </a:lnTo>
                      <a:lnTo>
                        <a:pt x="1251" y="671"/>
                      </a:lnTo>
                      <a:lnTo>
                        <a:pt x="1264" y="647"/>
                      </a:lnTo>
                      <a:lnTo>
                        <a:pt x="1276" y="619"/>
                      </a:lnTo>
                      <a:lnTo>
                        <a:pt x="1287" y="585"/>
                      </a:lnTo>
                      <a:lnTo>
                        <a:pt x="1310" y="563"/>
                      </a:lnTo>
                      <a:lnTo>
                        <a:pt x="1337" y="545"/>
                      </a:lnTo>
                      <a:lnTo>
                        <a:pt x="1333" y="526"/>
                      </a:lnTo>
                      <a:lnTo>
                        <a:pt x="1339" y="498"/>
                      </a:lnTo>
                      <a:lnTo>
                        <a:pt x="1358" y="476"/>
                      </a:lnTo>
                      <a:lnTo>
                        <a:pt x="1358" y="452"/>
                      </a:lnTo>
                      <a:lnTo>
                        <a:pt x="1339" y="437"/>
                      </a:lnTo>
                      <a:lnTo>
                        <a:pt x="1310" y="422"/>
                      </a:lnTo>
                      <a:lnTo>
                        <a:pt x="1314" y="396"/>
                      </a:lnTo>
                      <a:lnTo>
                        <a:pt x="1308" y="366"/>
                      </a:lnTo>
                      <a:lnTo>
                        <a:pt x="1287" y="357"/>
                      </a:lnTo>
                      <a:lnTo>
                        <a:pt x="1271" y="348"/>
                      </a:lnTo>
                      <a:lnTo>
                        <a:pt x="1273" y="316"/>
                      </a:lnTo>
                      <a:lnTo>
                        <a:pt x="1264" y="281"/>
                      </a:lnTo>
                      <a:lnTo>
                        <a:pt x="1248" y="264"/>
                      </a:lnTo>
                      <a:lnTo>
                        <a:pt x="1228" y="247"/>
                      </a:lnTo>
                      <a:lnTo>
                        <a:pt x="1207" y="242"/>
                      </a:lnTo>
                      <a:lnTo>
                        <a:pt x="1212" y="223"/>
                      </a:lnTo>
                      <a:lnTo>
                        <a:pt x="1232" y="221"/>
                      </a:lnTo>
                      <a:lnTo>
                        <a:pt x="1253" y="218"/>
                      </a:lnTo>
                      <a:lnTo>
                        <a:pt x="1266" y="197"/>
                      </a:lnTo>
                      <a:lnTo>
                        <a:pt x="1262" y="175"/>
                      </a:lnTo>
                      <a:lnTo>
                        <a:pt x="1248" y="166"/>
                      </a:lnTo>
                      <a:lnTo>
                        <a:pt x="1235" y="160"/>
                      </a:lnTo>
                      <a:lnTo>
                        <a:pt x="1241" y="143"/>
                      </a:lnTo>
                      <a:lnTo>
                        <a:pt x="1257" y="121"/>
                      </a:lnTo>
                      <a:lnTo>
                        <a:pt x="1264" y="91"/>
                      </a:lnTo>
                      <a:lnTo>
                        <a:pt x="1257" y="71"/>
                      </a:lnTo>
                      <a:lnTo>
                        <a:pt x="1266" y="47"/>
                      </a:lnTo>
                      <a:lnTo>
                        <a:pt x="1273" y="17"/>
                      </a:lnTo>
                      <a:lnTo>
                        <a:pt x="1241" y="6"/>
                      </a:lnTo>
                      <a:lnTo>
                        <a:pt x="1212" y="17"/>
                      </a:lnTo>
                      <a:lnTo>
                        <a:pt x="1200" y="36"/>
                      </a:lnTo>
                      <a:lnTo>
                        <a:pt x="1175" y="41"/>
                      </a:lnTo>
                      <a:lnTo>
                        <a:pt x="1164" y="56"/>
                      </a:lnTo>
                      <a:lnTo>
                        <a:pt x="1152" y="75"/>
                      </a:lnTo>
                      <a:lnTo>
                        <a:pt x="1136" y="84"/>
                      </a:lnTo>
                      <a:lnTo>
                        <a:pt x="1123" y="62"/>
                      </a:lnTo>
                      <a:lnTo>
                        <a:pt x="1111" y="36"/>
                      </a:lnTo>
                      <a:lnTo>
                        <a:pt x="1098" y="13"/>
                      </a:lnTo>
                      <a:lnTo>
                        <a:pt x="1088" y="0"/>
                      </a:lnTo>
                      <a:lnTo>
                        <a:pt x="1070" y="4"/>
                      </a:lnTo>
                      <a:lnTo>
                        <a:pt x="1057" y="19"/>
                      </a:lnTo>
                      <a:lnTo>
                        <a:pt x="1047" y="43"/>
                      </a:lnTo>
                      <a:lnTo>
                        <a:pt x="1034" y="30"/>
                      </a:lnTo>
                      <a:lnTo>
                        <a:pt x="1020" y="17"/>
                      </a:lnTo>
                      <a:lnTo>
                        <a:pt x="1000" y="26"/>
                      </a:lnTo>
                      <a:lnTo>
                        <a:pt x="986" y="47"/>
                      </a:lnTo>
                      <a:lnTo>
                        <a:pt x="965" y="64"/>
                      </a:lnTo>
                      <a:lnTo>
                        <a:pt x="961" y="84"/>
                      </a:lnTo>
                      <a:lnTo>
                        <a:pt x="979" y="112"/>
                      </a:lnTo>
                      <a:lnTo>
                        <a:pt x="986" y="145"/>
                      </a:lnTo>
                      <a:lnTo>
                        <a:pt x="993" y="190"/>
                      </a:lnTo>
                      <a:lnTo>
                        <a:pt x="981" y="221"/>
                      </a:lnTo>
                      <a:lnTo>
                        <a:pt x="965" y="242"/>
                      </a:lnTo>
                      <a:lnTo>
                        <a:pt x="940" y="244"/>
                      </a:lnTo>
                      <a:lnTo>
                        <a:pt x="915" y="251"/>
                      </a:lnTo>
                      <a:lnTo>
                        <a:pt x="897" y="268"/>
                      </a:lnTo>
                      <a:lnTo>
                        <a:pt x="874" y="290"/>
                      </a:lnTo>
                      <a:lnTo>
                        <a:pt x="851" y="301"/>
                      </a:lnTo>
                      <a:lnTo>
                        <a:pt x="831" y="299"/>
                      </a:lnTo>
                      <a:lnTo>
                        <a:pt x="817" y="286"/>
                      </a:lnTo>
                      <a:lnTo>
                        <a:pt x="808" y="262"/>
                      </a:lnTo>
                      <a:lnTo>
                        <a:pt x="817" y="240"/>
                      </a:lnTo>
                      <a:lnTo>
                        <a:pt x="803" y="218"/>
                      </a:lnTo>
                      <a:lnTo>
                        <a:pt x="792" y="192"/>
                      </a:lnTo>
                      <a:lnTo>
                        <a:pt x="794" y="166"/>
                      </a:lnTo>
                      <a:lnTo>
                        <a:pt x="806" y="138"/>
                      </a:lnTo>
                      <a:lnTo>
                        <a:pt x="801" y="114"/>
                      </a:lnTo>
                      <a:lnTo>
                        <a:pt x="778" y="99"/>
                      </a:lnTo>
                      <a:lnTo>
                        <a:pt x="749" y="91"/>
                      </a:lnTo>
                      <a:lnTo>
                        <a:pt x="730" y="73"/>
                      </a:lnTo>
                      <a:lnTo>
                        <a:pt x="719" y="43"/>
                      </a:lnTo>
                      <a:lnTo>
                        <a:pt x="703" y="23"/>
                      </a:lnTo>
                      <a:lnTo>
                        <a:pt x="676" y="19"/>
                      </a:lnTo>
                      <a:lnTo>
                        <a:pt x="655" y="32"/>
                      </a:lnTo>
                      <a:lnTo>
                        <a:pt x="660" y="67"/>
                      </a:lnTo>
                      <a:lnTo>
                        <a:pt x="644" y="95"/>
                      </a:lnTo>
                      <a:lnTo>
                        <a:pt x="625" y="108"/>
                      </a:lnTo>
                      <a:lnTo>
                        <a:pt x="612" y="132"/>
                      </a:lnTo>
                      <a:lnTo>
                        <a:pt x="587" y="145"/>
                      </a:lnTo>
                      <a:lnTo>
                        <a:pt x="561" y="158"/>
                      </a:lnTo>
                      <a:lnTo>
                        <a:pt x="545" y="175"/>
                      </a:lnTo>
                      <a:lnTo>
                        <a:pt x="514" y="179"/>
                      </a:lnTo>
                      <a:lnTo>
                        <a:pt x="484" y="171"/>
                      </a:lnTo>
                      <a:lnTo>
                        <a:pt x="457" y="175"/>
                      </a:lnTo>
                      <a:lnTo>
                        <a:pt x="425" y="184"/>
                      </a:lnTo>
                      <a:lnTo>
                        <a:pt x="402" y="199"/>
                      </a:lnTo>
                      <a:lnTo>
                        <a:pt x="384" y="221"/>
                      </a:lnTo>
                      <a:lnTo>
                        <a:pt x="358" y="238"/>
                      </a:lnTo>
                      <a:lnTo>
                        <a:pt x="349" y="253"/>
                      </a:lnTo>
                      <a:lnTo>
                        <a:pt x="347" y="279"/>
                      </a:lnTo>
                      <a:lnTo>
                        <a:pt x="358" y="312"/>
                      </a:lnTo>
                      <a:lnTo>
                        <a:pt x="347" y="338"/>
                      </a:lnTo>
                      <a:lnTo>
                        <a:pt x="324" y="353"/>
                      </a:lnTo>
                      <a:lnTo>
                        <a:pt x="288" y="359"/>
                      </a:lnTo>
                      <a:lnTo>
                        <a:pt x="249" y="372"/>
                      </a:lnTo>
                      <a:lnTo>
                        <a:pt x="210" y="381"/>
                      </a:lnTo>
                      <a:lnTo>
                        <a:pt x="180" y="394"/>
                      </a:lnTo>
                      <a:lnTo>
                        <a:pt x="149" y="400"/>
                      </a:lnTo>
                      <a:lnTo>
                        <a:pt x="123" y="394"/>
                      </a:lnTo>
                      <a:lnTo>
                        <a:pt x="98" y="381"/>
                      </a:lnTo>
                      <a:lnTo>
                        <a:pt x="71" y="387"/>
                      </a:lnTo>
                      <a:lnTo>
                        <a:pt x="55" y="407"/>
                      </a:lnTo>
                      <a:lnTo>
                        <a:pt x="48" y="437"/>
                      </a:lnTo>
                      <a:lnTo>
                        <a:pt x="64" y="463"/>
                      </a:lnTo>
                      <a:lnTo>
                        <a:pt x="89" y="485"/>
                      </a:lnTo>
                      <a:lnTo>
                        <a:pt x="103" y="511"/>
                      </a:lnTo>
                      <a:lnTo>
                        <a:pt x="105" y="535"/>
                      </a:lnTo>
                      <a:lnTo>
                        <a:pt x="133" y="545"/>
                      </a:lnTo>
                      <a:lnTo>
                        <a:pt x="155" y="567"/>
                      </a:lnTo>
                      <a:lnTo>
                        <a:pt x="158" y="600"/>
                      </a:lnTo>
                      <a:lnTo>
                        <a:pt x="144" y="632"/>
                      </a:lnTo>
                      <a:lnTo>
                        <a:pt x="137" y="667"/>
                      </a:lnTo>
                      <a:lnTo>
                        <a:pt x="123" y="702"/>
                      </a:lnTo>
                      <a:lnTo>
                        <a:pt x="107" y="730"/>
                      </a:lnTo>
                      <a:lnTo>
                        <a:pt x="91" y="762"/>
                      </a:lnTo>
                      <a:lnTo>
                        <a:pt x="71" y="793"/>
                      </a:lnTo>
                      <a:lnTo>
                        <a:pt x="44" y="812"/>
                      </a:lnTo>
                      <a:lnTo>
                        <a:pt x="23" y="840"/>
                      </a:lnTo>
                      <a:lnTo>
                        <a:pt x="18" y="866"/>
                      </a:lnTo>
                      <a:lnTo>
                        <a:pt x="30" y="903"/>
                      </a:lnTo>
                      <a:lnTo>
                        <a:pt x="21" y="931"/>
                      </a:lnTo>
                      <a:lnTo>
                        <a:pt x="9" y="959"/>
                      </a:lnTo>
                      <a:lnTo>
                        <a:pt x="0" y="996"/>
                      </a:lnTo>
                      <a:lnTo>
                        <a:pt x="5" y="1026"/>
                      </a:lnTo>
                      <a:lnTo>
                        <a:pt x="14" y="1057"/>
                      </a:lnTo>
                      <a:lnTo>
                        <a:pt x="34" y="1072"/>
                      </a:lnTo>
                      <a:lnTo>
                        <a:pt x="57" y="1092"/>
                      </a:lnTo>
                      <a:lnTo>
                        <a:pt x="71" y="1115"/>
                      </a:lnTo>
                      <a:lnTo>
                        <a:pt x="85" y="1144"/>
                      </a:lnTo>
                      <a:lnTo>
                        <a:pt x="82" y="1170"/>
                      </a:lnTo>
                      <a:lnTo>
                        <a:pt x="80" y="1198"/>
                      </a:lnTo>
                      <a:lnTo>
                        <a:pt x="107" y="1213"/>
                      </a:lnTo>
                      <a:lnTo>
                        <a:pt x="130" y="1230"/>
                      </a:lnTo>
                      <a:lnTo>
                        <a:pt x="130" y="1254"/>
                      </a:lnTo>
                      <a:lnTo>
                        <a:pt x="137" y="1287"/>
                      </a:lnTo>
                      <a:lnTo>
                        <a:pt x="169" y="1308"/>
                      </a:lnTo>
                      <a:lnTo>
                        <a:pt x="187" y="1317"/>
                      </a:lnTo>
                      <a:lnTo>
                        <a:pt x="206" y="1308"/>
                      </a:lnTo>
                      <a:lnTo>
                        <a:pt x="212" y="1287"/>
                      </a:lnTo>
                      <a:lnTo>
                        <a:pt x="233" y="1278"/>
                      </a:lnTo>
                      <a:lnTo>
                        <a:pt x="256" y="1284"/>
                      </a:lnTo>
                      <a:lnTo>
                        <a:pt x="258" y="1263"/>
                      </a:lnTo>
                      <a:lnTo>
                        <a:pt x="267" y="1243"/>
                      </a:lnTo>
                      <a:lnTo>
                        <a:pt x="288" y="1237"/>
                      </a:lnTo>
                      <a:lnTo>
                        <a:pt x="320" y="1228"/>
                      </a:lnTo>
                      <a:lnTo>
                        <a:pt x="345" y="1215"/>
                      </a:lnTo>
                      <a:lnTo>
                        <a:pt x="372" y="1198"/>
                      </a:lnTo>
                      <a:lnTo>
                        <a:pt x="395" y="1189"/>
                      </a:lnTo>
                      <a:lnTo>
                        <a:pt x="411" y="1170"/>
                      </a:lnTo>
                      <a:lnTo>
                        <a:pt x="434" y="1150"/>
                      </a:lnTo>
                      <a:lnTo>
                        <a:pt x="459" y="1141"/>
                      </a:lnTo>
                      <a:lnTo>
                        <a:pt x="486" y="1137"/>
                      </a:lnTo>
                      <a:lnTo>
                        <a:pt x="511" y="1131"/>
                      </a:lnTo>
                      <a:lnTo>
                        <a:pt x="539" y="1137"/>
                      </a:lnTo>
                      <a:lnTo>
                        <a:pt x="564" y="1133"/>
                      </a:lnTo>
                      <a:lnTo>
                        <a:pt x="587" y="1120"/>
                      </a:lnTo>
                      <a:lnTo>
                        <a:pt x="605" y="1100"/>
                      </a:lnTo>
                      <a:lnTo>
                        <a:pt x="628" y="1085"/>
                      </a:lnTo>
                      <a:lnTo>
                        <a:pt x="653" y="1076"/>
                      </a:lnTo>
                      <a:lnTo>
                        <a:pt x="666" y="1059"/>
                      </a:lnTo>
                      <a:lnTo>
                        <a:pt x="676" y="1035"/>
                      </a:lnTo>
                      <a:lnTo>
                        <a:pt x="694" y="1018"/>
                      </a:lnTo>
                      <a:lnTo>
                        <a:pt x="703" y="992"/>
                      </a:lnTo>
                      <a:lnTo>
                        <a:pt x="705" y="966"/>
                      </a:lnTo>
                      <a:lnTo>
                        <a:pt x="719" y="955"/>
                      </a:lnTo>
                      <a:lnTo>
                        <a:pt x="739" y="970"/>
                      </a:lnTo>
                      <a:lnTo>
                        <a:pt x="755" y="992"/>
                      </a:lnTo>
                      <a:lnTo>
                        <a:pt x="769" y="1014"/>
                      </a:lnTo>
                      <a:lnTo>
                        <a:pt x="781" y="1050"/>
                      </a:lnTo>
                      <a:lnTo>
                        <a:pt x="803" y="1074"/>
                      </a:lnTo>
                      <a:lnTo>
                        <a:pt x="824" y="108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207" name="Group 55">
                <a:extLst>
                  <a:ext uri="{FF2B5EF4-FFF2-40B4-BE49-F238E27FC236}">
                    <a16:creationId xmlns:a16="http://schemas.microsoft.com/office/drawing/2014/main" id="{C5170200-A53F-4A7B-BF4E-5CD0FE39BA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2" y="961"/>
                <a:ext cx="247" cy="251"/>
                <a:chOff x="3328" y="961"/>
                <a:chExt cx="247" cy="251"/>
              </a:xfrm>
            </p:grpSpPr>
            <p:sp>
              <p:nvSpPr>
                <p:cNvPr id="7220" name="Freeform 56">
                  <a:extLst>
                    <a:ext uri="{FF2B5EF4-FFF2-40B4-BE49-F238E27FC236}">
                      <a16:creationId xmlns:a16="http://schemas.microsoft.com/office/drawing/2014/main" id="{29BFB851-784D-4BCD-8860-042DB17F4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" y="961"/>
                  <a:ext cx="247" cy="251"/>
                </a:xfrm>
                <a:custGeom>
                  <a:avLst/>
                  <a:gdLst>
                    <a:gd name="T0" fmla="*/ 0 w 247"/>
                    <a:gd name="T1" fmla="*/ 129 h 251"/>
                    <a:gd name="T2" fmla="*/ 21 w 247"/>
                    <a:gd name="T3" fmla="*/ 113 h 251"/>
                    <a:gd name="T4" fmla="*/ 30 w 247"/>
                    <a:gd name="T5" fmla="*/ 89 h 251"/>
                    <a:gd name="T6" fmla="*/ 57 w 247"/>
                    <a:gd name="T7" fmla="*/ 81 h 251"/>
                    <a:gd name="T8" fmla="*/ 73 w 247"/>
                    <a:gd name="T9" fmla="*/ 65 h 251"/>
                    <a:gd name="T10" fmla="*/ 96 w 247"/>
                    <a:gd name="T11" fmla="*/ 41 h 251"/>
                    <a:gd name="T12" fmla="*/ 132 w 247"/>
                    <a:gd name="T13" fmla="*/ 34 h 251"/>
                    <a:gd name="T14" fmla="*/ 146 w 247"/>
                    <a:gd name="T15" fmla="*/ 12 h 251"/>
                    <a:gd name="T16" fmla="*/ 169 w 247"/>
                    <a:gd name="T17" fmla="*/ 0 h 251"/>
                    <a:gd name="T18" fmla="*/ 178 w 247"/>
                    <a:gd name="T19" fmla="*/ 14 h 251"/>
                    <a:gd name="T20" fmla="*/ 183 w 247"/>
                    <a:gd name="T21" fmla="*/ 46 h 251"/>
                    <a:gd name="T22" fmla="*/ 196 w 247"/>
                    <a:gd name="T23" fmla="*/ 62 h 251"/>
                    <a:gd name="T24" fmla="*/ 215 w 247"/>
                    <a:gd name="T25" fmla="*/ 81 h 251"/>
                    <a:gd name="T26" fmla="*/ 208 w 247"/>
                    <a:gd name="T27" fmla="*/ 115 h 251"/>
                    <a:gd name="T28" fmla="*/ 210 w 247"/>
                    <a:gd name="T29" fmla="*/ 158 h 251"/>
                    <a:gd name="T30" fmla="*/ 215 w 247"/>
                    <a:gd name="T31" fmla="*/ 184 h 251"/>
                    <a:gd name="T32" fmla="*/ 238 w 247"/>
                    <a:gd name="T33" fmla="*/ 204 h 251"/>
                    <a:gd name="T34" fmla="*/ 247 w 247"/>
                    <a:gd name="T35" fmla="*/ 242 h 251"/>
                    <a:gd name="T36" fmla="*/ 222 w 247"/>
                    <a:gd name="T37" fmla="*/ 251 h 251"/>
                    <a:gd name="T38" fmla="*/ 194 w 247"/>
                    <a:gd name="T39" fmla="*/ 251 h 251"/>
                    <a:gd name="T40" fmla="*/ 185 w 247"/>
                    <a:gd name="T41" fmla="*/ 244 h 251"/>
                    <a:gd name="T42" fmla="*/ 174 w 247"/>
                    <a:gd name="T43" fmla="*/ 235 h 251"/>
                    <a:gd name="T44" fmla="*/ 160 w 247"/>
                    <a:gd name="T45" fmla="*/ 223 h 251"/>
                    <a:gd name="T46" fmla="*/ 151 w 247"/>
                    <a:gd name="T47" fmla="*/ 225 h 251"/>
                    <a:gd name="T48" fmla="*/ 139 w 247"/>
                    <a:gd name="T49" fmla="*/ 225 h 251"/>
                    <a:gd name="T50" fmla="*/ 130 w 247"/>
                    <a:gd name="T51" fmla="*/ 232 h 251"/>
                    <a:gd name="T52" fmla="*/ 119 w 247"/>
                    <a:gd name="T53" fmla="*/ 239 h 251"/>
                    <a:gd name="T54" fmla="*/ 105 w 247"/>
                    <a:gd name="T55" fmla="*/ 244 h 251"/>
                    <a:gd name="T56" fmla="*/ 89 w 247"/>
                    <a:gd name="T57" fmla="*/ 249 h 251"/>
                    <a:gd name="T58" fmla="*/ 80 w 247"/>
                    <a:gd name="T59" fmla="*/ 244 h 251"/>
                    <a:gd name="T60" fmla="*/ 66 w 247"/>
                    <a:gd name="T61" fmla="*/ 239 h 251"/>
                    <a:gd name="T62" fmla="*/ 57 w 247"/>
                    <a:gd name="T63" fmla="*/ 235 h 251"/>
                    <a:gd name="T64" fmla="*/ 46 w 247"/>
                    <a:gd name="T65" fmla="*/ 223 h 251"/>
                    <a:gd name="T66" fmla="*/ 41 w 247"/>
                    <a:gd name="T67" fmla="*/ 211 h 251"/>
                    <a:gd name="T68" fmla="*/ 34 w 247"/>
                    <a:gd name="T69" fmla="*/ 196 h 251"/>
                    <a:gd name="T70" fmla="*/ 30 w 247"/>
                    <a:gd name="T71" fmla="*/ 177 h 251"/>
                    <a:gd name="T72" fmla="*/ 25 w 247"/>
                    <a:gd name="T73" fmla="*/ 160 h 251"/>
                    <a:gd name="T74" fmla="*/ 18 w 247"/>
                    <a:gd name="T75" fmla="*/ 153 h 251"/>
                    <a:gd name="T76" fmla="*/ 7 w 247"/>
                    <a:gd name="T77" fmla="*/ 146 h 251"/>
                    <a:gd name="T78" fmla="*/ 5 w 247"/>
                    <a:gd name="T79" fmla="*/ 139 h 251"/>
                    <a:gd name="T80" fmla="*/ 0 w 247"/>
                    <a:gd name="T81" fmla="*/ 129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0" y="129"/>
                      </a:moveTo>
                      <a:lnTo>
                        <a:pt x="21" y="113"/>
                      </a:lnTo>
                      <a:lnTo>
                        <a:pt x="30" y="89"/>
                      </a:lnTo>
                      <a:lnTo>
                        <a:pt x="57" y="81"/>
                      </a:lnTo>
                      <a:lnTo>
                        <a:pt x="73" y="65"/>
                      </a:lnTo>
                      <a:lnTo>
                        <a:pt x="96" y="41"/>
                      </a:lnTo>
                      <a:lnTo>
                        <a:pt x="132" y="34"/>
                      </a:lnTo>
                      <a:lnTo>
                        <a:pt x="146" y="12"/>
                      </a:lnTo>
                      <a:lnTo>
                        <a:pt x="169" y="0"/>
                      </a:lnTo>
                      <a:lnTo>
                        <a:pt x="178" y="14"/>
                      </a:lnTo>
                      <a:lnTo>
                        <a:pt x="183" y="46"/>
                      </a:lnTo>
                      <a:lnTo>
                        <a:pt x="196" y="62"/>
                      </a:lnTo>
                      <a:lnTo>
                        <a:pt x="215" y="81"/>
                      </a:lnTo>
                      <a:lnTo>
                        <a:pt x="208" y="115"/>
                      </a:lnTo>
                      <a:lnTo>
                        <a:pt x="210" y="158"/>
                      </a:lnTo>
                      <a:lnTo>
                        <a:pt x="215" y="184"/>
                      </a:lnTo>
                      <a:lnTo>
                        <a:pt x="238" y="204"/>
                      </a:lnTo>
                      <a:lnTo>
                        <a:pt x="247" y="242"/>
                      </a:lnTo>
                      <a:lnTo>
                        <a:pt x="222" y="251"/>
                      </a:lnTo>
                      <a:lnTo>
                        <a:pt x="194" y="251"/>
                      </a:lnTo>
                      <a:lnTo>
                        <a:pt x="185" y="244"/>
                      </a:lnTo>
                      <a:lnTo>
                        <a:pt x="174" y="235"/>
                      </a:lnTo>
                      <a:lnTo>
                        <a:pt x="160" y="223"/>
                      </a:lnTo>
                      <a:lnTo>
                        <a:pt x="151" y="225"/>
                      </a:lnTo>
                      <a:lnTo>
                        <a:pt x="139" y="225"/>
                      </a:lnTo>
                      <a:lnTo>
                        <a:pt x="130" y="232"/>
                      </a:lnTo>
                      <a:lnTo>
                        <a:pt x="119" y="239"/>
                      </a:lnTo>
                      <a:lnTo>
                        <a:pt x="105" y="244"/>
                      </a:lnTo>
                      <a:lnTo>
                        <a:pt x="89" y="249"/>
                      </a:lnTo>
                      <a:lnTo>
                        <a:pt x="80" y="244"/>
                      </a:lnTo>
                      <a:lnTo>
                        <a:pt x="66" y="239"/>
                      </a:lnTo>
                      <a:lnTo>
                        <a:pt x="57" y="235"/>
                      </a:lnTo>
                      <a:lnTo>
                        <a:pt x="46" y="223"/>
                      </a:lnTo>
                      <a:lnTo>
                        <a:pt x="41" y="211"/>
                      </a:lnTo>
                      <a:lnTo>
                        <a:pt x="34" y="196"/>
                      </a:lnTo>
                      <a:lnTo>
                        <a:pt x="30" y="177"/>
                      </a:lnTo>
                      <a:lnTo>
                        <a:pt x="25" y="160"/>
                      </a:lnTo>
                      <a:lnTo>
                        <a:pt x="18" y="153"/>
                      </a:lnTo>
                      <a:lnTo>
                        <a:pt x="7" y="146"/>
                      </a:lnTo>
                      <a:lnTo>
                        <a:pt x="5" y="139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21" name="Freeform 57">
                  <a:extLst>
                    <a:ext uri="{FF2B5EF4-FFF2-40B4-BE49-F238E27FC236}">
                      <a16:creationId xmlns:a16="http://schemas.microsoft.com/office/drawing/2014/main" id="{4BD92185-16E1-4657-AAA2-FBD7E7BF9C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" y="961"/>
                  <a:ext cx="247" cy="251"/>
                </a:xfrm>
                <a:custGeom>
                  <a:avLst/>
                  <a:gdLst>
                    <a:gd name="T0" fmla="*/ 0 w 247"/>
                    <a:gd name="T1" fmla="*/ 129 h 251"/>
                    <a:gd name="T2" fmla="*/ 21 w 247"/>
                    <a:gd name="T3" fmla="*/ 113 h 251"/>
                    <a:gd name="T4" fmla="*/ 30 w 247"/>
                    <a:gd name="T5" fmla="*/ 89 h 251"/>
                    <a:gd name="T6" fmla="*/ 57 w 247"/>
                    <a:gd name="T7" fmla="*/ 81 h 251"/>
                    <a:gd name="T8" fmla="*/ 73 w 247"/>
                    <a:gd name="T9" fmla="*/ 65 h 251"/>
                    <a:gd name="T10" fmla="*/ 96 w 247"/>
                    <a:gd name="T11" fmla="*/ 41 h 251"/>
                    <a:gd name="T12" fmla="*/ 132 w 247"/>
                    <a:gd name="T13" fmla="*/ 34 h 251"/>
                    <a:gd name="T14" fmla="*/ 146 w 247"/>
                    <a:gd name="T15" fmla="*/ 12 h 251"/>
                    <a:gd name="T16" fmla="*/ 169 w 247"/>
                    <a:gd name="T17" fmla="*/ 0 h 251"/>
                    <a:gd name="T18" fmla="*/ 178 w 247"/>
                    <a:gd name="T19" fmla="*/ 14 h 251"/>
                    <a:gd name="T20" fmla="*/ 183 w 247"/>
                    <a:gd name="T21" fmla="*/ 46 h 251"/>
                    <a:gd name="T22" fmla="*/ 196 w 247"/>
                    <a:gd name="T23" fmla="*/ 62 h 251"/>
                    <a:gd name="T24" fmla="*/ 215 w 247"/>
                    <a:gd name="T25" fmla="*/ 81 h 251"/>
                    <a:gd name="T26" fmla="*/ 208 w 247"/>
                    <a:gd name="T27" fmla="*/ 115 h 251"/>
                    <a:gd name="T28" fmla="*/ 210 w 247"/>
                    <a:gd name="T29" fmla="*/ 158 h 251"/>
                    <a:gd name="T30" fmla="*/ 215 w 247"/>
                    <a:gd name="T31" fmla="*/ 184 h 251"/>
                    <a:gd name="T32" fmla="*/ 238 w 247"/>
                    <a:gd name="T33" fmla="*/ 204 h 251"/>
                    <a:gd name="T34" fmla="*/ 247 w 247"/>
                    <a:gd name="T35" fmla="*/ 242 h 251"/>
                    <a:gd name="T36" fmla="*/ 222 w 247"/>
                    <a:gd name="T37" fmla="*/ 251 h 251"/>
                    <a:gd name="T38" fmla="*/ 194 w 247"/>
                    <a:gd name="T39" fmla="*/ 251 h 251"/>
                    <a:gd name="T40" fmla="*/ 185 w 247"/>
                    <a:gd name="T41" fmla="*/ 244 h 251"/>
                    <a:gd name="T42" fmla="*/ 174 w 247"/>
                    <a:gd name="T43" fmla="*/ 235 h 251"/>
                    <a:gd name="T44" fmla="*/ 160 w 247"/>
                    <a:gd name="T45" fmla="*/ 223 h 251"/>
                    <a:gd name="T46" fmla="*/ 151 w 247"/>
                    <a:gd name="T47" fmla="*/ 225 h 251"/>
                    <a:gd name="T48" fmla="*/ 139 w 247"/>
                    <a:gd name="T49" fmla="*/ 225 h 251"/>
                    <a:gd name="T50" fmla="*/ 130 w 247"/>
                    <a:gd name="T51" fmla="*/ 232 h 251"/>
                    <a:gd name="T52" fmla="*/ 119 w 247"/>
                    <a:gd name="T53" fmla="*/ 239 h 251"/>
                    <a:gd name="T54" fmla="*/ 105 w 247"/>
                    <a:gd name="T55" fmla="*/ 244 h 251"/>
                    <a:gd name="T56" fmla="*/ 89 w 247"/>
                    <a:gd name="T57" fmla="*/ 249 h 251"/>
                    <a:gd name="T58" fmla="*/ 80 w 247"/>
                    <a:gd name="T59" fmla="*/ 244 h 251"/>
                    <a:gd name="T60" fmla="*/ 66 w 247"/>
                    <a:gd name="T61" fmla="*/ 239 h 251"/>
                    <a:gd name="T62" fmla="*/ 57 w 247"/>
                    <a:gd name="T63" fmla="*/ 235 h 251"/>
                    <a:gd name="T64" fmla="*/ 46 w 247"/>
                    <a:gd name="T65" fmla="*/ 223 h 251"/>
                    <a:gd name="T66" fmla="*/ 41 w 247"/>
                    <a:gd name="T67" fmla="*/ 211 h 251"/>
                    <a:gd name="T68" fmla="*/ 34 w 247"/>
                    <a:gd name="T69" fmla="*/ 196 h 251"/>
                    <a:gd name="T70" fmla="*/ 30 w 247"/>
                    <a:gd name="T71" fmla="*/ 177 h 251"/>
                    <a:gd name="T72" fmla="*/ 25 w 247"/>
                    <a:gd name="T73" fmla="*/ 160 h 251"/>
                    <a:gd name="T74" fmla="*/ 18 w 247"/>
                    <a:gd name="T75" fmla="*/ 153 h 251"/>
                    <a:gd name="T76" fmla="*/ 7 w 247"/>
                    <a:gd name="T77" fmla="*/ 146 h 251"/>
                    <a:gd name="T78" fmla="*/ 5 w 247"/>
                    <a:gd name="T79" fmla="*/ 139 h 251"/>
                    <a:gd name="T80" fmla="*/ 0 w 247"/>
                    <a:gd name="T81" fmla="*/ 129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0" y="129"/>
                      </a:moveTo>
                      <a:lnTo>
                        <a:pt x="21" y="113"/>
                      </a:lnTo>
                      <a:lnTo>
                        <a:pt x="30" y="89"/>
                      </a:lnTo>
                      <a:lnTo>
                        <a:pt x="57" y="81"/>
                      </a:lnTo>
                      <a:lnTo>
                        <a:pt x="73" y="65"/>
                      </a:lnTo>
                      <a:lnTo>
                        <a:pt x="96" y="41"/>
                      </a:lnTo>
                      <a:lnTo>
                        <a:pt x="132" y="34"/>
                      </a:lnTo>
                      <a:lnTo>
                        <a:pt x="146" y="12"/>
                      </a:lnTo>
                      <a:lnTo>
                        <a:pt x="169" y="0"/>
                      </a:lnTo>
                      <a:lnTo>
                        <a:pt x="178" y="14"/>
                      </a:lnTo>
                      <a:lnTo>
                        <a:pt x="183" y="46"/>
                      </a:lnTo>
                      <a:lnTo>
                        <a:pt x="196" y="62"/>
                      </a:lnTo>
                      <a:lnTo>
                        <a:pt x="215" y="81"/>
                      </a:lnTo>
                      <a:lnTo>
                        <a:pt x="208" y="115"/>
                      </a:lnTo>
                      <a:lnTo>
                        <a:pt x="210" y="158"/>
                      </a:lnTo>
                      <a:lnTo>
                        <a:pt x="215" y="184"/>
                      </a:lnTo>
                      <a:lnTo>
                        <a:pt x="238" y="204"/>
                      </a:lnTo>
                      <a:lnTo>
                        <a:pt x="247" y="242"/>
                      </a:lnTo>
                      <a:lnTo>
                        <a:pt x="222" y="251"/>
                      </a:lnTo>
                      <a:lnTo>
                        <a:pt x="194" y="251"/>
                      </a:lnTo>
                      <a:lnTo>
                        <a:pt x="185" y="244"/>
                      </a:lnTo>
                      <a:lnTo>
                        <a:pt x="174" y="235"/>
                      </a:lnTo>
                      <a:lnTo>
                        <a:pt x="160" y="223"/>
                      </a:lnTo>
                      <a:lnTo>
                        <a:pt x="151" y="225"/>
                      </a:lnTo>
                      <a:lnTo>
                        <a:pt x="139" y="225"/>
                      </a:lnTo>
                      <a:lnTo>
                        <a:pt x="130" y="232"/>
                      </a:lnTo>
                      <a:lnTo>
                        <a:pt x="119" y="239"/>
                      </a:lnTo>
                      <a:lnTo>
                        <a:pt x="105" y="244"/>
                      </a:lnTo>
                      <a:lnTo>
                        <a:pt x="89" y="249"/>
                      </a:lnTo>
                      <a:lnTo>
                        <a:pt x="80" y="244"/>
                      </a:lnTo>
                      <a:lnTo>
                        <a:pt x="66" y="239"/>
                      </a:lnTo>
                      <a:lnTo>
                        <a:pt x="57" y="235"/>
                      </a:lnTo>
                      <a:lnTo>
                        <a:pt x="46" y="223"/>
                      </a:lnTo>
                      <a:lnTo>
                        <a:pt x="41" y="211"/>
                      </a:lnTo>
                      <a:lnTo>
                        <a:pt x="34" y="196"/>
                      </a:lnTo>
                      <a:lnTo>
                        <a:pt x="30" y="177"/>
                      </a:lnTo>
                      <a:lnTo>
                        <a:pt x="25" y="160"/>
                      </a:lnTo>
                      <a:lnTo>
                        <a:pt x="18" y="153"/>
                      </a:lnTo>
                      <a:lnTo>
                        <a:pt x="7" y="146"/>
                      </a:lnTo>
                      <a:lnTo>
                        <a:pt x="5" y="139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208" name="Group 58">
                <a:extLst>
                  <a:ext uri="{FF2B5EF4-FFF2-40B4-BE49-F238E27FC236}">
                    <a16:creationId xmlns:a16="http://schemas.microsoft.com/office/drawing/2014/main" id="{697D286B-64B7-41A7-AB4D-19C3487B5B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03" y="1578"/>
                <a:ext cx="284" cy="230"/>
                <a:chOff x="4550" y="1488"/>
                <a:chExt cx="285" cy="230"/>
              </a:xfrm>
            </p:grpSpPr>
            <p:sp>
              <p:nvSpPr>
                <p:cNvPr id="7218" name="Freeform 59">
                  <a:extLst>
                    <a:ext uri="{FF2B5EF4-FFF2-40B4-BE49-F238E27FC236}">
                      <a16:creationId xmlns:a16="http://schemas.microsoft.com/office/drawing/2014/main" id="{88099BE7-5C9A-427E-B9D9-D9F48E5FA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1488"/>
                  <a:ext cx="285" cy="230"/>
                </a:xfrm>
                <a:custGeom>
                  <a:avLst/>
                  <a:gdLst>
                    <a:gd name="T0" fmla="*/ 191 w 285"/>
                    <a:gd name="T1" fmla="*/ 7 h 230"/>
                    <a:gd name="T2" fmla="*/ 214 w 285"/>
                    <a:gd name="T3" fmla="*/ 24 h 230"/>
                    <a:gd name="T4" fmla="*/ 228 w 285"/>
                    <a:gd name="T5" fmla="*/ 48 h 230"/>
                    <a:gd name="T6" fmla="*/ 221 w 285"/>
                    <a:gd name="T7" fmla="*/ 72 h 230"/>
                    <a:gd name="T8" fmla="*/ 219 w 285"/>
                    <a:gd name="T9" fmla="*/ 86 h 230"/>
                    <a:gd name="T10" fmla="*/ 225 w 285"/>
                    <a:gd name="T11" fmla="*/ 98 h 230"/>
                    <a:gd name="T12" fmla="*/ 246 w 285"/>
                    <a:gd name="T13" fmla="*/ 103 h 230"/>
                    <a:gd name="T14" fmla="*/ 267 w 285"/>
                    <a:gd name="T15" fmla="*/ 120 h 230"/>
                    <a:gd name="T16" fmla="*/ 280 w 285"/>
                    <a:gd name="T17" fmla="*/ 144 h 230"/>
                    <a:gd name="T18" fmla="*/ 285 w 285"/>
                    <a:gd name="T19" fmla="*/ 172 h 230"/>
                    <a:gd name="T20" fmla="*/ 280 w 285"/>
                    <a:gd name="T21" fmla="*/ 194 h 230"/>
                    <a:gd name="T22" fmla="*/ 267 w 285"/>
                    <a:gd name="T23" fmla="*/ 206 h 230"/>
                    <a:gd name="T24" fmla="*/ 246 w 285"/>
                    <a:gd name="T25" fmla="*/ 215 h 230"/>
                    <a:gd name="T26" fmla="*/ 228 w 285"/>
                    <a:gd name="T27" fmla="*/ 208 h 230"/>
                    <a:gd name="T28" fmla="*/ 203 w 285"/>
                    <a:gd name="T29" fmla="*/ 194 h 230"/>
                    <a:gd name="T30" fmla="*/ 187 w 285"/>
                    <a:gd name="T31" fmla="*/ 189 h 230"/>
                    <a:gd name="T32" fmla="*/ 171 w 285"/>
                    <a:gd name="T33" fmla="*/ 194 h 230"/>
                    <a:gd name="T34" fmla="*/ 164 w 285"/>
                    <a:gd name="T35" fmla="*/ 208 h 230"/>
                    <a:gd name="T36" fmla="*/ 152 w 285"/>
                    <a:gd name="T37" fmla="*/ 223 h 230"/>
                    <a:gd name="T38" fmla="*/ 136 w 285"/>
                    <a:gd name="T39" fmla="*/ 230 h 230"/>
                    <a:gd name="T40" fmla="*/ 118 w 285"/>
                    <a:gd name="T41" fmla="*/ 223 h 230"/>
                    <a:gd name="T42" fmla="*/ 105 w 285"/>
                    <a:gd name="T43" fmla="*/ 208 h 230"/>
                    <a:gd name="T44" fmla="*/ 91 w 285"/>
                    <a:gd name="T45" fmla="*/ 196 h 230"/>
                    <a:gd name="T46" fmla="*/ 75 w 285"/>
                    <a:gd name="T47" fmla="*/ 196 h 230"/>
                    <a:gd name="T48" fmla="*/ 61 w 285"/>
                    <a:gd name="T49" fmla="*/ 208 h 230"/>
                    <a:gd name="T50" fmla="*/ 41 w 285"/>
                    <a:gd name="T51" fmla="*/ 218 h 230"/>
                    <a:gd name="T52" fmla="*/ 25 w 285"/>
                    <a:gd name="T53" fmla="*/ 220 h 230"/>
                    <a:gd name="T54" fmla="*/ 6 w 285"/>
                    <a:gd name="T55" fmla="*/ 211 h 230"/>
                    <a:gd name="T56" fmla="*/ 0 w 285"/>
                    <a:gd name="T57" fmla="*/ 189 h 230"/>
                    <a:gd name="T58" fmla="*/ 4 w 285"/>
                    <a:gd name="T59" fmla="*/ 156 h 230"/>
                    <a:gd name="T60" fmla="*/ 18 w 285"/>
                    <a:gd name="T61" fmla="*/ 120 h 230"/>
                    <a:gd name="T62" fmla="*/ 25 w 285"/>
                    <a:gd name="T63" fmla="*/ 91 h 230"/>
                    <a:gd name="T64" fmla="*/ 18 w 285"/>
                    <a:gd name="T65" fmla="*/ 65 h 230"/>
                    <a:gd name="T66" fmla="*/ 25 w 285"/>
                    <a:gd name="T67" fmla="*/ 45 h 230"/>
                    <a:gd name="T68" fmla="*/ 43 w 285"/>
                    <a:gd name="T69" fmla="*/ 33 h 230"/>
                    <a:gd name="T70" fmla="*/ 63 w 285"/>
                    <a:gd name="T71" fmla="*/ 38 h 230"/>
                    <a:gd name="T72" fmla="*/ 73 w 285"/>
                    <a:gd name="T73" fmla="*/ 45 h 230"/>
                    <a:gd name="T74" fmla="*/ 77 w 285"/>
                    <a:gd name="T75" fmla="*/ 24 h 230"/>
                    <a:gd name="T76" fmla="*/ 91 w 285"/>
                    <a:gd name="T77" fmla="*/ 10 h 230"/>
                    <a:gd name="T78" fmla="*/ 114 w 285"/>
                    <a:gd name="T79" fmla="*/ 2 h 230"/>
                    <a:gd name="T80" fmla="*/ 141 w 285"/>
                    <a:gd name="T81" fmla="*/ 12 h 230"/>
                    <a:gd name="T82" fmla="*/ 150 w 285"/>
                    <a:gd name="T83" fmla="*/ 12 h 230"/>
                    <a:gd name="T84" fmla="*/ 157 w 285"/>
                    <a:gd name="T85" fmla="*/ 0 h 230"/>
                    <a:gd name="T86" fmla="*/ 191 w 285"/>
                    <a:gd name="T87" fmla="*/ 7 h 2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85"/>
                    <a:gd name="T133" fmla="*/ 0 h 230"/>
                    <a:gd name="T134" fmla="*/ 285 w 285"/>
                    <a:gd name="T135" fmla="*/ 230 h 2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85" h="230">
                      <a:moveTo>
                        <a:pt x="191" y="7"/>
                      </a:moveTo>
                      <a:lnTo>
                        <a:pt x="214" y="24"/>
                      </a:lnTo>
                      <a:lnTo>
                        <a:pt x="228" y="48"/>
                      </a:lnTo>
                      <a:lnTo>
                        <a:pt x="221" y="72"/>
                      </a:lnTo>
                      <a:lnTo>
                        <a:pt x="219" y="86"/>
                      </a:lnTo>
                      <a:lnTo>
                        <a:pt x="225" y="98"/>
                      </a:lnTo>
                      <a:lnTo>
                        <a:pt x="246" y="103"/>
                      </a:lnTo>
                      <a:lnTo>
                        <a:pt x="267" y="120"/>
                      </a:lnTo>
                      <a:lnTo>
                        <a:pt x="280" y="144"/>
                      </a:lnTo>
                      <a:lnTo>
                        <a:pt x="285" y="172"/>
                      </a:lnTo>
                      <a:lnTo>
                        <a:pt x="280" y="194"/>
                      </a:lnTo>
                      <a:lnTo>
                        <a:pt x="267" y="206"/>
                      </a:lnTo>
                      <a:lnTo>
                        <a:pt x="246" y="215"/>
                      </a:lnTo>
                      <a:lnTo>
                        <a:pt x="228" y="208"/>
                      </a:lnTo>
                      <a:lnTo>
                        <a:pt x="203" y="194"/>
                      </a:lnTo>
                      <a:lnTo>
                        <a:pt x="187" y="189"/>
                      </a:lnTo>
                      <a:lnTo>
                        <a:pt x="171" y="194"/>
                      </a:lnTo>
                      <a:lnTo>
                        <a:pt x="164" y="208"/>
                      </a:lnTo>
                      <a:lnTo>
                        <a:pt x="152" y="223"/>
                      </a:lnTo>
                      <a:lnTo>
                        <a:pt x="136" y="230"/>
                      </a:lnTo>
                      <a:lnTo>
                        <a:pt x="118" y="223"/>
                      </a:lnTo>
                      <a:lnTo>
                        <a:pt x="105" y="208"/>
                      </a:lnTo>
                      <a:lnTo>
                        <a:pt x="91" y="196"/>
                      </a:lnTo>
                      <a:lnTo>
                        <a:pt x="75" y="196"/>
                      </a:lnTo>
                      <a:lnTo>
                        <a:pt x="61" y="208"/>
                      </a:lnTo>
                      <a:lnTo>
                        <a:pt x="41" y="218"/>
                      </a:lnTo>
                      <a:lnTo>
                        <a:pt x="25" y="220"/>
                      </a:lnTo>
                      <a:lnTo>
                        <a:pt x="6" y="211"/>
                      </a:lnTo>
                      <a:lnTo>
                        <a:pt x="0" y="189"/>
                      </a:lnTo>
                      <a:lnTo>
                        <a:pt x="4" y="156"/>
                      </a:lnTo>
                      <a:lnTo>
                        <a:pt x="18" y="120"/>
                      </a:lnTo>
                      <a:lnTo>
                        <a:pt x="25" y="91"/>
                      </a:lnTo>
                      <a:lnTo>
                        <a:pt x="18" y="65"/>
                      </a:lnTo>
                      <a:lnTo>
                        <a:pt x="25" y="45"/>
                      </a:lnTo>
                      <a:lnTo>
                        <a:pt x="43" y="33"/>
                      </a:lnTo>
                      <a:lnTo>
                        <a:pt x="63" y="38"/>
                      </a:lnTo>
                      <a:lnTo>
                        <a:pt x="73" y="45"/>
                      </a:lnTo>
                      <a:lnTo>
                        <a:pt x="77" y="24"/>
                      </a:lnTo>
                      <a:lnTo>
                        <a:pt x="91" y="10"/>
                      </a:lnTo>
                      <a:lnTo>
                        <a:pt x="114" y="2"/>
                      </a:lnTo>
                      <a:lnTo>
                        <a:pt x="141" y="12"/>
                      </a:lnTo>
                      <a:lnTo>
                        <a:pt x="150" y="12"/>
                      </a:lnTo>
                      <a:lnTo>
                        <a:pt x="157" y="0"/>
                      </a:lnTo>
                      <a:lnTo>
                        <a:pt x="191" y="7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9" name="Freeform 60">
                  <a:extLst>
                    <a:ext uri="{FF2B5EF4-FFF2-40B4-BE49-F238E27FC236}">
                      <a16:creationId xmlns:a16="http://schemas.microsoft.com/office/drawing/2014/main" id="{E90F6DFA-03C6-43F2-8E06-44F7C8BBC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1488"/>
                  <a:ext cx="285" cy="230"/>
                </a:xfrm>
                <a:custGeom>
                  <a:avLst/>
                  <a:gdLst>
                    <a:gd name="T0" fmla="*/ 191 w 285"/>
                    <a:gd name="T1" fmla="*/ 7 h 230"/>
                    <a:gd name="T2" fmla="*/ 214 w 285"/>
                    <a:gd name="T3" fmla="*/ 24 h 230"/>
                    <a:gd name="T4" fmla="*/ 228 w 285"/>
                    <a:gd name="T5" fmla="*/ 48 h 230"/>
                    <a:gd name="T6" fmla="*/ 221 w 285"/>
                    <a:gd name="T7" fmla="*/ 72 h 230"/>
                    <a:gd name="T8" fmla="*/ 219 w 285"/>
                    <a:gd name="T9" fmla="*/ 86 h 230"/>
                    <a:gd name="T10" fmla="*/ 225 w 285"/>
                    <a:gd name="T11" fmla="*/ 98 h 230"/>
                    <a:gd name="T12" fmla="*/ 246 w 285"/>
                    <a:gd name="T13" fmla="*/ 103 h 230"/>
                    <a:gd name="T14" fmla="*/ 267 w 285"/>
                    <a:gd name="T15" fmla="*/ 120 h 230"/>
                    <a:gd name="T16" fmla="*/ 280 w 285"/>
                    <a:gd name="T17" fmla="*/ 144 h 230"/>
                    <a:gd name="T18" fmla="*/ 285 w 285"/>
                    <a:gd name="T19" fmla="*/ 172 h 230"/>
                    <a:gd name="T20" fmla="*/ 280 w 285"/>
                    <a:gd name="T21" fmla="*/ 194 h 230"/>
                    <a:gd name="T22" fmla="*/ 267 w 285"/>
                    <a:gd name="T23" fmla="*/ 206 h 230"/>
                    <a:gd name="T24" fmla="*/ 246 w 285"/>
                    <a:gd name="T25" fmla="*/ 215 h 230"/>
                    <a:gd name="T26" fmla="*/ 228 w 285"/>
                    <a:gd name="T27" fmla="*/ 208 h 230"/>
                    <a:gd name="T28" fmla="*/ 203 w 285"/>
                    <a:gd name="T29" fmla="*/ 194 h 230"/>
                    <a:gd name="T30" fmla="*/ 187 w 285"/>
                    <a:gd name="T31" fmla="*/ 189 h 230"/>
                    <a:gd name="T32" fmla="*/ 171 w 285"/>
                    <a:gd name="T33" fmla="*/ 194 h 230"/>
                    <a:gd name="T34" fmla="*/ 164 w 285"/>
                    <a:gd name="T35" fmla="*/ 208 h 230"/>
                    <a:gd name="T36" fmla="*/ 152 w 285"/>
                    <a:gd name="T37" fmla="*/ 223 h 230"/>
                    <a:gd name="T38" fmla="*/ 136 w 285"/>
                    <a:gd name="T39" fmla="*/ 230 h 230"/>
                    <a:gd name="T40" fmla="*/ 118 w 285"/>
                    <a:gd name="T41" fmla="*/ 223 h 230"/>
                    <a:gd name="T42" fmla="*/ 105 w 285"/>
                    <a:gd name="T43" fmla="*/ 208 h 230"/>
                    <a:gd name="T44" fmla="*/ 91 w 285"/>
                    <a:gd name="T45" fmla="*/ 196 h 230"/>
                    <a:gd name="T46" fmla="*/ 75 w 285"/>
                    <a:gd name="T47" fmla="*/ 196 h 230"/>
                    <a:gd name="T48" fmla="*/ 61 w 285"/>
                    <a:gd name="T49" fmla="*/ 208 h 230"/>
                    <a:gd name="T50" fmla="*/ 41 w 285"/>
                    <a:gd name="T51" fmla="*/ 218 h 230"/>
                    <a:gd name="T52" fmla="*/ 25 w 285"/>
                    <a:gd name="T53" fmla="*/ 220 h 230"/>
                    <a:gd name="T54" fmla="*/ 6 w 285"/>
                    <a:gd name="T55" fmla="*/ 211 h 230"/>
                    <a:gd name="T56" fmla="*/ 0 w 285"/>
                    <a:gd name="T57" fmla="*/ 189 h 230"/>
                    <a:gd name="T58" fmla="*/ 4 w 285"/>
                    <a:gd name="T59" fmla="*/ 156 h 230"/>
                    <a:gd name="T60" fmla="*/ 18 w 285"/>
                    <a:gd name="T61" fmla="*/ 120 h 230"/>
                    <a:gd name="T62" fmla="*/ 25 w 285"/>
                    <a:gd name="T63" fmla="*/ 91 h 230"/>
                    <a:gd name="T64" fmla="*/ 18 w 285"/>
                    <a:gd name="T65" fmla="*/ 65 h 230"/>
                    <a:gd name="T66" fmla="*/ 25 w 285"/>
                    <a:gd name="T67" fmla="*/ 45 h 230"/>
                    <a:gd name="T68" fmla="*/ 43 w 285"/>
                    <a:gd name="T69" fmla="*/ 33 h 230"/>
                    <a:gd name="T70" fmla="*/ 63 w 285"/>
                    <a:gd name="T71" fmla="*/ 38 h 230"/>
                    <a:gd name="T72" fmla="*/ 73 w 285"/>
                    <a:gd name="T73" fmla="*/ 45 h 230"/>
                    <a:gd name="T74" fmla="*/ 77 w 285"/>
                    <a:gd name="T75" fmla="*/ 24 h 230"/>
                    <a:gd name="T76" fmla="*/ 91 w 285"/>
                    <a:gd name="T77" fmla="*/ 10 h 230"/>
                    <a:gd name="T78" fmla="*/ 114 w 285"/>
                    <a:gd name="T79" fmla="*/ 2 h 230"/>
                    <a:gd name="T80" fmla="*/ 141 w 285"/>
                    <a:gd name="T81" fmla="*/ 12 h 230"/>
                    <a:gd name="T82" fmla="*/ 150 w 285"/>
                    <a:gd name="T83" fmla="*/ 12 h 230"/>
                    <a:gd name="T84" fmla="*/ 157 w 285"/>
                    <a:gd name="T85" fmla="*/ 0 h 230"/>
                    <a:gd name="T86" fmla="*/ 191 w 285"/>
                    <a:gd name="T87" fmla="*/ 7 h 2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85"/>
                    <a:gd name="T133" fmla="*/ 0 h 230"/>
                    <a:gd name="T134" fmla="*/ 285 w 285"/>
                    <a:gd name="T135" fmla="*/ 230 h 2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85" h="230">
                      <a:moveTo>
                        <a:pt x="191" y="7"/>
                      </a:moveTo>
                      <a:lnTo>
                        <a:pt x="214" y="24"/>
                      </a:lnTo>
                      <a:lnTo>
                        <a:pt x="228" y="48"/>
                      </a:lnTo>
                      <a:lnTo>
                        <a:pt x="221" y="72"/>
                      </a:lnTo>
                      <a:lnTo>
                        <a:pt x="219" y="86"/>
                      </a:lnTo>
                      <a:lnTo>
                        <a:pt x="225" y="98"/>
                      </a:lnTo>
                      <a:lnTo>
                        <a:pt x="246" y="103"/>
                      </a:lnTo>
                      <a:lnTo>
                        <a:pt x="267" y="120"/>
                      </a:lnTo>
                      <a:lnTo>
                        <a:pt x="280" y="144"/>
                      </a:lnTo>
                      <a:lnTo>
                        <a:pt x="285" y="172"/>
                      </a:lnTo>
                      <a:lnTo>
                        <a:pt x="280" y="194"/>
                      </a:lnTo>
                      <a:lnTo>
                        <a:pt x="267" y="206"/>
                      </a:lnTo>
                      <a:lnTo>
                        <a:pt x="246" y="215"/>
                      </a:lnTo>
                      <a:lnTo>
                        <a:pt x="228" y="208"/>
                      </a:lnTo>
                      <a:lnTo>
                        <a:pt x="203" y="194"/>
                      </a:lnTo>
                      <a:lnTo>
                        <a:pt x="187" y="189"/>
                      </a:lnTo>
                      <a:lnTo>
                        <a:pt x="171" y="194"/>
                      </a:lnTo>
                      <a:lnTo>
                        <a:pt x="164" y="208"/>
                      </a:lnTo>
                      <a:lnTo>
                        <a:pt x="152" y="223"/>
                      </a:lnTo>
                      <a:lnTo>
                        <a:pt x="136" y="230"/>
                      </a:lnTo>
                      <a:lnTo>
                        <a:pt x="118" y="223"/>
                      </a:lnTo>
                      <a:lnTo>
                        <a:pt x="105" y="208"/>
                      </a:lnTo>
                      <a:lnTo>
                        <a:pt x="91" y="196"/>
                      </a:lnTo>
                      <a:lnTo>
                        <a:pt x="75" y="196"/>
                      </a:lnTo>
                      <a:lnTo>
                        <a:pt x="61" y="208"/>
                      </a:lnTo>
                      <a:lnTo>
                        <a:pt x="41" y="218"/>
                      </a:lnTo>
                      <a:lnTo>
                        <a:pt x="25" y="220"/>
                      </a:lnTo>
                      <a:lnTo>
                        <a:pt x="6" y="211"/>
                      </a:lnTo>
                      <a:lnTo>
                        <a:pt x="0" y="189"/>
                      </a:lnTo>
                      <a:lnTo>
                        <a:pt x="4" y="156"/>
                      </a:lnTo>
                      <a:lnTo>
                        <a:pt x="18" y="120"/>
                      </a:lnTo>
                      <a:lnTo>
                        <a:pt x="25" y="91"/>
                      </a:lnTo>
                      <a:lnTo>
                        <a:pt x="18" y="65"/>
                      </a:lnTo>
                      <a:lnTo>
                        <a:pt x="25" y="45"/>
                      </a:lnTo>
                      <a:lnTo>
                        <a:pt x="43" y="33"/>
                      </a:lnTo>
                      <a:lnTo>
                        <a:pt x="63" y="38"/>
                      </a:lnTo>
                      <a:lnTo>
                        <a:pt x="73" y="45"/>
                      </a:lnTo>
                      <a:lnTo>
                        <a:pt x="77" y="24"/>
                      </a:lnTo>
                      <a:lnTo>
                        <a:pt x="91" y="10"/>
                      </a:lnTo>
                      <a:lnTo>
                        <a:pt x="114" y="2"/>
                      </a:lnTo>
                      <a:lnTo>
                        <a:pt x="141" y="12"/>
                      </a:lnTo>
                      <a:lnTo>
                        <a:pt x="150" y="12"/>
                      </a:lnTo>
                      <a:lnTo>
                        <a:pt x="157" y="0"/>
                      </a:lnTo>
                      <a:lnTo>
                        <a:pt x="191" y="7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209" name="Group 61">
                <a:extLst>
                  <a:ext uri="{FF2B5EF4-FFF2-40B4-BE49-F238E27FC236}">
                    <a16:creationId xmlns:a16="http://schemas.microsoft.com/office/drawing/2014/main" id="{79664044-7F55-41EA-833E-9EE92ABE3C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1" y="3352"/>
                <a:ext cx="388" cy="336"/>
                <a:chOff x="1957" y="3352"/>
                <a:chExt cx="388" cy="335"/>
              </a:xfrm>
            </p:grpSpPr>
            <p:sp>
              <p:nvSpPr>
                <p:cNvPr id="7216" name="Freeform 62">
                  <a:extLst>
                    <a:ext uri="{FF2B5EF4-FFF2-40B4-BE49-F238E27FC236}">
                      <a16:creationId xmlns:a16="http://schemas.microsoft.com/office/drawing/2014/main" id="{9C15B718-7740-4917-8999-AA66D90E8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3352"/>
                  <a:ext cx="388" cy="335"/>
                </a:xfrm>
                <a:custGeom>
                  <a:avLst/>
                  <a:gdLst>
                    <a:gd name="T0" fmla="*/ 12 w 388"/>
                    <a:gd name="T1" fmla="*/ 81 h 335"/>
                    <a:gd name="T2" fmla="*/ 25 w 388"/>
                    <a:gd name="T3" fmla="*/ 98 h 335"/>
                    <a:gd name="T4" fmla="*/ 46 w 388"/>
                    <a:gd name="T5" fmla="*/ 112 h 335"/>
                    <a:gd name="T6" fmla="*/ 57 w 388"/>
                    <a:gd name="T7" fmla="*/ 143 h 335"/>
                    <a:gd name="T8" fmla="*/ 64 w 388"/>
                    <a:gd name="T9" fmla="*/ 177 h 335"/>
                    <a:gd name="T10" fmla="*/ 71 w 388"/>
                    <a:gd name="T11" fmla="*/ 211 h 335"/>
                    <a:gd name="T12" fmla="*/ 80 w 388"/>
                    <a:gd name="T13" fmla="*/ 237 h 335"/>
                    <a:gd name="T14" fmla="*/ 101 w 388"/>
                    <a:gd name="T15" fmla="*/ 258 h 335"/>
                    <a:gd name="T16" fmla="*/ 121 w 388"/>
                    <a:gd name="T17" fmla="*/ 270 h 335"/>
                    <a:gd name="T18" fmla="*/ 144 w 388"/>
                    <a:gd name="T19" fmla="*/ 266 h 335"/>
                    <a:gd name="T20" fmla="*/ 178 w 388"/>
                    <a:gd name="T21" fmla="*/ 263 h 335"/>
                    <a:gd name="T22" fmla="*/ 215 w 388"/>
                    <a:gd name="T23" fmla="*/ 266 h 335"/>
                    <a:gd name="T24" fmla="*/ 235 w 388"/>
                    <a:gd name="T25" fmla="*/ 280 h 335"/>
                    <a:gd name="T26" fmla="*/ 256 w 388"/>
                    <a:gd name="T27" fmla="*/ 297 h 335"/>
                    <a:gd name="T28" fmla="*/ 265 w 388"/>
                    <a:gd name="T29" fmla="*/ 323 h 335"/>
                    <a:gd name="T30" fmla="*/ 290 w 388"/>
                    <a:gd name="T31" fmla="*/ 333 h 335"/>
                    <a:gd name="T32" fmla="*/ 315 w 388"/>
                    <a:gd name="T33" fmla="*/ 323 h 335"/>
                    <a:gd name="T34" fmla="*/ 340 w 388"/>
                    <a:gd name="T35" fmla="*/ 335 h 335"/>
                    <a:gd name="T36" fmla="*/ 359 w 388"/>
                    <a:gd name="T37" fmla="*/ 330 h 335"/>
                    <a:gd name="T38" fmla="*/ 388 w 388"/>
                    <a:gd name="T39" fmla="*/ 333 h 335"/>
                    <a:gd name="T40" fmla="*/ 375 w 388"/>
                    <a:gd name="T41" fmla="*/ 306 h 335"/>
                    <a:gd name="T42" fmla="*/ 368 w 388"/>
                    <a:gd name="T43" fmla="*/ 270 h 335"/>
                    <a:gd name="T44" fmla="*/ 365 w 388"/>
                    <a:gd name="T45" fmla="*/ 242 h 335"/>
                    <a:gd name="T46" fmla="*/ 379 w 388"/>
                    <a:gd name="T47" fmla="*/ 218 h 335"/>
                    <a:gd name="T48" fmla="*/ 379 w 388"/>
                    <a:gd name="T49" fmla="*/ 186 h 335"/>
                    <a:gd name="T50" fmla="*/ 368 w 388"/>
                    <a:gd name="T51" fmla="*/ 165 h 335"/>
                    <a:gd name="T52" fmla="*/ 361 w 388"/>
                    <a:gd name="T53" fmla="*/ 134 h 335"/>
                    <a:gd name="T54" fmla="*/ 372 w 388"/>
                    <a:gd name="T55" fmla="*/ 105 h 335"/>
                    <a:gd name="T56" fmla="*/ 370 w 388"/>
                    <a:gd name="T57" fmla="*/ 76 h 335"/>
                    <a:gd name="T58" fmla="*/ 354 w 388"/>
                    <a:gd name="T59" fmla="*/ 55 h 335"/>
                    <a:gd name="T60" fmla="*/ 329 w 388"/>
                    <a:gd name="T61" fmla="*/ 43 h 335"/>
                    <a:gd name="T62" fmla="*/ 299 w 388"/>
                    <a:gd name="T63" fmla="*/ 33 h 335"/>
                    <a:gd name="T64" fmla="*/ 281 w 388"/>
                    <a:gd name="T65" fmla="*/ 14 h 335"/>
                    <a:gd name="T66" fmla="*/ 253 w 388"/>
                    <a:gd name="T67" fmla="*/ 0 h 335"/>
                    <a:gd name="T68" fmla="*/ 217 w 388"/>
                    <a:gd name="T69" fmla="*/ 9 h 335"/>
                    <a:gd name="T70" fmla="*/ 190 w 388"/>
                    <a:gd name="T71" fmla="*/ 16 h 335"/>
                    <a:gd name="T72" fmla="*/ 169 w 388"/>
                    <a:gd name="T73" fmla="*/ 41 h 335"/>
                    <a:gd name="T74" fmla="*/ 153 w 388"/>
                    <a:gd name="T75" fmla="*/ 62 h 335"/>
                    <a:gd name="T76" fmla="*/ 126 w 388"/>
                    <a:gd name="T77" fmla="*/ 74 h 335"/>
                    <a:gd name="T78" fmla="*/ 101 w 388"/>
                    <a:gd name="T79" fmla="*/ 67 h 335"/>
                    <a:gd name="T80" fmla="*/ 78 w 388"/>
                    <a:gd name="T81" fmla="*/ 52 h 335"/>
                    <a:gd name="T82" fmla="*/ 53 w 388"/>
                    <a:gd name="T83" fmla="*/ 38 h 335"/>
                    <a:gd name="T84" fmla="*/ 25 w 388"/>
                    <a:gd name="T85" fmla="*/ 41 h 335"/>
                    <a:gd name="T86" fmla="*/ 0 w 388"/>
                    <a:gd name="T87" fmla="*/ 48 h 335"/>
                    <a:gd name="T88" fmla="*/ 2 w 388"/>
                    <a:gd name="T89" fmla="*/ 67 h 335"/>
                    <a:gd name="T90" fmla="*/ 12 w 388"/>
                    <a:gd name="T91" fmla="*/ 81 h 33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8"/>
                    <a:gd name="T139" fmla="*/ 0 h 335"/>
                    <a:gd name="T140" fmla="*/ 388 w 388"/>
                    <a:gd name="T141" fmla="*/ 335 h 33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8" h="335">
                      <a:moveTo>
                        <a:pt x="12" y="81"/>
                      </a:moveTo>
                      <a:lnTo>
                        <a:pt x="25" y="98"/>
                      </a:lnTo>
                      <a:lnTo>
                        <a:pt x="46" y="112"/>
                      </a:lnTo>
                      <a:lnTo>
                        <a:pt x="57" y="143"/>
                      </a:lnTo>
                      <a:lnTo>
                        <a:pt x="64" y="177"/>
                      </a:lnTo>
                      <a:lnTo>
                        <a:pt x="71" y="211"/>
                      </a:lnTo>
                      <a:lnTo>
                        <a:pt x="80" y="237"/>
                      </a:lnTo>
                      <a:lnTo>
                        <a:pt x="101" y="258"/>
                      </a:lnTo>
                      <a:lnTo>
                        <a:pt x="121" y="270"/>
                      </a:lnTo>
                      <a:lnTo>
                        <a:pt x="144" y="266"/>
                      </a:lnTo>
                      <a:lnTo>
                        <a:pt x="178" y="263"/>
                      </a:lnTo>
                      <a:lnTo>
                        <a:pt x="215" y="266"/>
                      </a:lnTo>
                      <a:lnTo>
                        <a:pt x="235" y="280"/>
                      </a:lnTo>
                      <a:lnTo>
                        <a:pt x="256" y="297"/>
                      </a:lnTo>
                      <a:lnTo>
                        <a:pt x="265" y="323"/>
                      </a:lnTo>
                      <a:lnTo>
                        <a:pt x="290" y="333"/>
                      </a:lnTo>
                      <a:lnTo>
                        <a:pt x="315" y="323"/>
                      </a:lnTo>
                      <a:lnTo>
                        <a:pt x="340" y="335"/>
                      </a:lnTo>
                      <a:lnTo>
                        <a:pt x="359" y="330"/>
                      </a:lnTo>
                      <a:lnTo>
                        <a:pt x="388" y="333"/>
                      </a:lnTo>
                      <a:lnTo>
                        <a:pt x="375" y="306"/>
                      </a:lnTo>
                      <a:lnTo>
                        <a:pt x="368" y="270"/>
                      </a:lnTo>
                      <a:lnTo>
                        <a:pt x="365" y="242"/>
                      </a:lnTo>
                      <a:lnTo>
                        <a:pt x="379" y="218"/>
                      </a:lnTo>
                      <a:lnTo>
                        <a:pt x="379" y="186"/>
                      </a:lnTo>
                      <a:lnTo>
                        <a:pt x="368" y="165"/>
                      </a:lnTo>
                      <a:lnTo>
                        <a:pt x="361" y="134"/>
                      </a:lnTo>
                      <a:lnTo>
                        <a:pt x="372" y="105"/>
                      </a:lnTo>
                      <a:lnTo>
                        <a:pt x="370" y="76"/>
                      </a:lnTo>
                      <a:lnTo>
                        <a:pt x="354" y="55"/>
                      </a:lnTo>
                      <a:lnTo>
                        <a:pt x="329" y="43"/>
                      </a:lnTo>
                      <a:lnTo>
                        <a:pt x="299" y="33"/>
                      </a:lnTo>
                      <a:lnTo>
                        <a:pt x="281" y="14"/>
                      </a:lnTo>
                      <a:lnTo>
                        <a:pt x="253" y="0"/>
                      </a:lnTo>
                      <a:lnTo>
                        <a:pt x="217" y="9"/>
                      </a:lnTo>
                      <a:lnTo>
                        <a:pt x="190" y="16"/>
                      </a:lnTo>
                      <a:lnTo>
                        <a:pt x="169" y="41"/>
                      </a:lnTo>
                      <a:lnTo>
                        <a:pt x="153" y="62"/>
                      </a:lnTo>
                      <a:lnTo>
                        <a:pt x="126" y="74"/>
                      </a:lnTo>
                      <a:lnTo>
                        <a:pt x="101" y="67"/>
                      </a:lnTo>
                      <a:lnTo>
                        <a:pt x="78" y="52"/>
                      </a:lnTo>
                      <a:lnTo>
                        <a:pt x="53" y="38"/>
                      </a:lnTo>
                      <a:lnTo>
                        <a:pt x="25" y="41"/>
                      </a:lnTo>
                      <a:lnTo>
                        <a:pt x="0" y="48"/>
                      </a:lnTo>
                      <a:lnTo>
                        <a:pt x="2" y="67"/>
                      </a:lnTo>
                      <a:lnTo>
                        <a:pt x="12" y="81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7" name="Freeform 63">
                  <a:extLst>
                    <a:ext uri="{FF2B5EF4-FFF2-40B4-BE49-F238E27FC236}">
                      <a16:creationId xmlns:a16="http://schemas.microsoft.com/office/drawing/2014/main" id="{16E3AE92-271F-4FDC-A171-97739F3B6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3352"/>
                  <a:ext cx="388" cy="335"/>
                </a:xfrm>
                <a:custGeom>
                  <a:avLst/>
                  <a:gdLst>
                    <a:gd name="T0" fmla="*/ 12 w 388"/>
                    <a:gd name="T1" fmla="*/ 81 h 335"/>
                    <a:gd name="T2" fmla="*/ 25 w 388"/>
                    <a:gd name="T3" fmla="*/ 98 h 335"/>
                    <a:gd name="T4" fmla="*/ 46 w 388"/>
                    <a:gd name="T5" fmla="*/ 112 h 335"/>
                    <a:gd name="T6" fmla="*/ 57 w 388"/>
                    <a:gd name="T7" fmla="*/ 143 h 335"/>
                    <a:gd name="T8" fmla="*/ 64 w 388"/>
                    <a:gd name="T9" fmla="*/ 177 h 335"/>
                    <a:gd name="T10" fmla="*/ 71 w 388"/>
                    <a:gd name="T11" fmla="*/ 211 h 335"/>
                    <a:gd name="T12" fmla="*/ 80 w 388"/>
                    <a:gd name="T13" fmla="*/ 237 h 335"/>
                    <a:gd name="T14" fmla="*/ 101 w 388"/>
                    <a:gd name="T15" fmla="*/ 258 h 335"/>
                    <a:gd name="T16" fmla="*/ 121 w 388"/>
                    <a:gd name="T17" fmla="*/ 270 h 335"/>
                    <a:gd name="T18" fmla="*/ 144 w 388"/>
                    <a:gd name="T19" fmla="*/ 266 h 335"/>
                    <a:gd name="T20" fmla="*/ 178 w 388"/>
                    <a:gd name="T21" fmla="*/ 263 h 335"/>
                    <a:gd name="T22" fmla="*/ 215 w 388"/>
                    <a:gd name="T23" fmla="*/ 266 h 335"/>
                    <a:gd name="T24" fmla="*/ 235 w 388"/>
                    <a:gd name="T25" fmla="*/ 280 h 335"/>
                    <a:gd name="T26" fmla="*/ 256 w 388"/>
                    <a:gd name="T27" fmla="*/ 297 h 335"/>
                    <a:gd name="T28" fmla="*/ 265 w 388"/>
                    <a:gd name="T29" fmla="*/ 323 h 335"/>
                    <a:gd name="T30" fmla="*/ 290 w 388"/>
                    <a:gd name="T31" fmla="*/ 333 h 335"/>
                    <a:gd name="T32" fmla="*/ 315 w 388"/>
                    <a:gd name="T33" fmla="*/ 323 h 335"/>
                    <a:gd name="T34" fmla="*/ 340 w 388"/>
                    <a:gd name="T35" fmla="*/ 335 h 335"/>
                    <a:gd name="T36" fmla="*/ 359 w 388"/>
                    <a:gd name="T37" fmla="*/ 330 h 335"/>
                    <a:gd name="T38" fmla="*/ 388 w 388"/>
                    <a:gd name="T39" fmla="*/ 333 h 335"/>
                    <a:gd name="T40" fmla="*/ 375 w 388"/>
                    <a:gd name="T41" fmla="*/ 306 h 335"/>
                    <a:gd name="T42" fmla="*/ 368 w 388"/>
                    <a:gd name="T43" fmla="*/ 270 h 335"/>
                    <a:gd name="T44" fmla="*/ 365 w 388"/>
                    <a:gd name="T45" fmla="*/ 242 h 335"/>
                    <a:gd name="T46" fmla="*/ 379 w 388"/>
                    <a:gd name="T47" fmla="*/ 218 h 335"/>
                    <a:gd name="T48" fmla="*/ 379 w 388"/>
                    <a:gd name="T49" fmla="*/ 186 h 335"/>
                    <a:gd name="T50" fmla="*/ 368 w 388"/>
                    <a:gd name="T51" fmla="*/ 165 h 335"/>
                    <a:gd name="T52" fmla="*/ 361 w 388"/>
                    <a:gd name="T53" fmla="*/ 134 h 335"/>
                    <a:gd name="T54" fmla="*/ 372 w 388"/>
                    <a:gd name="T55" fmla="*/ 105 h 335"/>
                    <a:gd name="T56" fmla="*/ 370 w 388"/>
                    <a:gd name="T57" fmla="*/ 76 h 335"/>
                    <a:gd name="T58" fmla="*/ 354 w 388"/>
                    <a:gd name="T59" fmla="*/ 55 h 335"/>
                    <a:gd name="T60" fmla="*/ 329 w 388"/>
                    <a:gd name="T61" fmla="*/ 43 h 335"/>
                    <a:gd name="T62" fmla="*/ 299 w 388"/>
                    <a:gd name="T63" fmla="*/ 33 h 335"/>
                    <a:gd name="T64" fmla="*/ 281 w 388"/>
                    <a:gd name="T65" fmla="*/ 14 h 335"/>
                    <a:gd name="T66" fmla="*/ 253 w 388"/>
                    <a:gd name="T67" fmla="*/ 0 h 335"/>
                    <a:gd name="T68" fmla="*/ 217 w 388"/>
                    <a:gd name="T69" fmla="*/ 9 h 335"/>
                    <a:gd name="T70" fmla="*/ 190 w 388"/>
                    <a:gd name="T71" fmla="*/ 16 h 335"/>
                    <a:gd name="T72" fmla="*/ 169 w 388"/>
                    <a:gd name="T73" fmla="*/ 41 h 335"/>
                    <a:gd name="T74" fmla="*/ 153 w 388"/>
                    <a:gd name="T75" fmla="*/ 62 h 335"/>
                    <a:gd name="T76" fmla="*/ 126 w 388"/>
                    <a:gd name="T77" fmla="*/ 74 h 335"/>
                    <a:gd name="T78" fmla="*/ 101 w 388"/>
                    <a:gd name="T79" fmla="*/ 67 h 335"/>
                    <a:gd name="T80" fmla="*/ 78 w 388"/>
                    <a:gd name="T81" fmla="*/ 52 h 335"/>
                    <a:gd name="T82" fmla="*/ 53 w 388"/>
                    <a:gd name="T83" fmla="*/ 38 h 335"/>
                    <a:gd name="T84" fmla="*/ 25 w 388"/>
                    <a:gd name="T85" fmla="*/ 41 h 335"/>
                    <a:gd name="T86" fmla="*/ 0 w 388"/>
                    <a:gd name="T87" fmla="*/ 48 h 335"/>
                    <a:gd name="T88" fmla="*/ 2 w 388"/>
                    <a:gd name="T89" fmla="*/ 67 h 335"/>
                    <a:gd name="T90" fmla="*/ 12 w 388"/>
                    <a:gd name="T91" fmla="*/ 81 h 33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8"/>
                    <a:gd name="T139" fmla="*/ 0 h 335"/>
                    <a:gd name="T140" fmla="*/ 388 w 388"/>
                    <a:gd name="T141" fmla="*/ 335 h 33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8" h="335">
                      <a:moveTo>
                        <a:pt x="12" y="81"/>
                      </a:moveTo>
                      <a:lnTo>
                        <a:pt x="25" y="98"/>
                      </a:lnTo>
                      <a:lnTo>
                        <a:pt x="46" y="112"/>
                      </a:lnTo>
                      <a:lnTo>
                        <a:pt x="57" y="143"/>
                      </a:lnTo>
                      <a:lnTo>
                        <a:pt x="64" y="177"/>
                      </a:lnTo>
                      <a:lnTo>
                        <a:pt x="71" y="211"/>
                      </a:lnTo>
                      <a:lnTo>
                        <a:pt x="80" y="237"/>
                      </a:lnTo>
                      <a:lnTo>
                        <a:pt x="101" y="258"/>
                      </a:lnTo>
                      <a:lnTo>
                        <a:pt x="121" y="270"/>
                      </a:lnTo>
                      <a:lnTo>
                        <a:pt x="144" y="266"/>
                      </a:lnTo>
                      <a:lnTo>
                        <a:pt x="178" y="263"/>
                      </a:lnTo>
                      <a:lnTo>
                        <a:pt x="215" y="266"/>
                      </a:lnTo>
                      <a:lnTo>
                        <a:pt x="235" y="280"/>
                      </a:lnTo>
                      <a:lnTo>
                        <a:pt x="256" y="297"/>
                      </a:lnTo>
                      <a:lnTo>
                        <a:pt x="265" y="323"/>
                      </a:lnTo>
                      <a:lnTo>
                        <a:pt x="290" y="333"/>
                      </a:lnTo>
                      <a:lnTo>
                        <a:pt x="315" y="323"/>
                      </a:lnTo>
                      <a:lnTo>
                        <a:pt x="340" y="335"/>
                      </a:lnTo>
                      <a:lnTo>
                        <a:pt x="359" y="330"/>
                      </a:lnTo>
                      <a:lnTo>
                        <a:pt x="388" y="333"/>
                      </a:lnTo>
                      <a:lnTo>
                        <a:pt x="375" y="306"/>
                      </a:lnTo>
                      <a:lnTo>
                        <a:pt x="368" y="270"/>
                      </a:lnTo>
                      <a:lnTo>
                        <a:pt x="365" y="242"/>
                      </a:lnTo>
                      <a:lnTo>
                        <a:pt x="379" y="218"/>
                      </a:lnTo>
                      <a:lnTo>
                        <a:pt x="379" y="186"/>
                      </a:lnTo>
                      <a:lnTo>
                        <a:pt x="368" y="165"/>
                      </a:lnTo>
                      <a:lnTo>
                        <a:pt x="361" y="134"/>
                      </a:lnTo>
                      <a:lnTo>
                        <a:pt x="372" y="105"/>
                      </a:lnTo>
                      <a:lnTo>
                        <a:pt x="370" y="76"/>
                      </a:lnTo>
                      <a:lnTo>
                        <a:pt x="354" y="55"/>
                      </a:lnTo>
                      <a:lnTo>
                        <a:pt x="329" y="43"/>
                      </a:lnTo>
                      <a:lnTo>
                        <a:pt x="299" y="33"/>
                      </a:lnTo>
                      <a:lnTo>
                        <a:pt x="281" y="14"/>
                      </a:lnTo>
                      <a:lnTo>
                        <a:pt x="253" y="0"/>
                      </a:lnTo>
                      <a:lnTo>
                        <a:pt x="217" y="9"/>
                      </a:lnTo>
                      <a:lnTo>
                        <a:pt x="190" y="16"/>
                      </a:lnTo>
                      <a:lnTo>
                        <a:pt x="169" y="41"/>
                      </a:lnTo>
                      <a:lnTo>
                        <a:pt x="153" y="62"/>
                      </a:lnTo>
                      <a:lnTo>
                        <a:pt x="126" y="74"/>
                      </a:lnTo>
                      <a:lnTo>
                        <a:pt x="101" y="67"/>
                      </a:lnTo>
                      <a:lnTo>
                        <a:pt x="78" y="52"/>
                      </a:lnTo>
                      <a:lnTo>
                        <a:pt x="53" y="38"/>
                      </a:lnTo>
                      <a:lnTo>
                        <a:pt x="25" y="41"/>
                      </a:lnTo>
                      <a:lnTo>
                        <a:pt x="0" y="48"/>
                      </a:lnTo>
                      <a:lnTo>
                        <a:pt x="2" y="67"/>
                      </a:lnTo>
                      <a:lnTo>
                        <a:pt x="12" y="81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210" name="Group 70">
                <a:extLst>
                  <a:ext uri="{FF2B5EF4-FFF2-40B4-BE49-F238E27FC236}">
                    <a16:creationId xmlns:a16="http://schemas.microsoft.com/office/drawing/2014/main" id="{06F736C7-98D2-466C-B0C5-22B39C7A23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3" y="1286"/>
                <a:ext cx="184" cy="197"/>
                <a:chOff x="2900" y="1315"/>
                <a:chExt cx="184" cy="197"/>
              </a:xfrm>
            </p:grpSpPr>
            <p:sp>
              <p:nvSpPr>
                <p:cNvPr id="7214" name="Freeform 71">
                  <a:extLst>
                    <a:ext uri="{FF2B5EF4-FFF2-40B4-BE49-F238E27FC236}">
                      <a16:creationId xmlns:a16="http://schemas.microsoft.com/office/drawing/2014/main" id="{2C0EA568-BF0A-450E-A8C7-52C89DA30A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315"/>
                  <a:ext cx="184" cy="197"/>
                </a:xfrm>
                <a:custGeom>
                  <a:avLst/>
                  <a:gdLst>
                    <a:gd name="T0" fmla="*/ 13 w 184"/>
                    <a:gd name="T1" fmla="*/ 53 h 197"/>
                    <a:gd name="T2" fmla="*/ 22 w 184"/>
                    <a:gd name="T3" fmla="*/ 65 h 197"/>
                    <a:gd name="T4" fmla="*/ 29 w 184"/>
                    <a:gd name="T5" fmla="*/ 79 h 197"/>
                    <a:gd name="T6" fmla="*/ 36 w 184"/>
                    <a:gd name="T7" fmla="*/ 96 h 197"/>
                    <a:gd name="T8" fmla="*/ 36 w 184"/>
                    <a:gd name="T9" fmla="*/ 115 h 197"/>
                    <a:gd name="T10" fmla="*/ 31 w 184"/>
                    <a:gd name="T11" fmla="*/ 137 h 197"/>
                    <a:gd name="T12" fmla="*/ 36 w 184"/>
                    <a:gd name="T13" fmla="*/ 149 h 197"/>
                    <a:gd name="T14" fmla="*/ 45 w 184"/>
                    <a:gd name="T15" fmla="*/ 166 h 197"/>
                    <a:gd name="T16" fmla="*/ 57 w 184"/>
                    <a:gd name="T17" fmla="*/ 175 h 197"/>
                    <a:gd name="T18" fmla="*/ 70 w 184"/>
                    <a:gd name="T19" fmla="*/ 180 h 197"/>
                    <a:gd name="T20" fmla="*/ 86 w 184"/>
                    <a:gd name="T21" fmla="*/ 178 h 197"/>
                    <a:gd name="T22" fmla="*/ 91 w 184"/>
                    <a:gd name="T23" fmla="*/ 185 h 197"/>
                    <a:gd name="T24" fmla="*/ 100 w 184"/>
                    <a:gd name="T25" fmla="*/ 192 h 197"/>
                    <a:gd name="T26" fmla="*/ 109 w 184"/>
                    <a:gd name="T27" fmla="*/ 197 h 197"/>
                    <a:gd name="T28" fmla="*/ 118 w 184"/>
                    <a:gd name="T29" fmla="*/ 197 h 197"/>
                    <a:gd name="T30" fmla="*/ 127 w 184"/>
                    <a:gd name="T31" fmla="*/ 192 h 197"/>
                    <a:gd name="T32" fmla="*/ 129 w 184"/>
                    <a:gd name="T33" fmla="*/ 180 h 197"/>
                    <a:gd name="T34" fmla="*/ 134 w 184"/>
                    <a:gd name="T35" fmla="*/ 171 h 197"/>
                    <a:gd name="T36" fmla="*/ 145 w 184"/>
                    <a:gd name="T37" fmla="*/ 173 h 197"/>
                    <a:gd name="T38" fmla="*/ 159 w 184"/>
                    <a:gd name="T39" fmla="*/ 173 h 197"/>
                    <a:gd name="T40" fmla="*/ 168 w 184"/>
                    <a:gd name="T41" fmla="*/ 166 h 197"/>
                    <a:gd name="T42" fmla="*/ 173 w 184"/>
                    <a:gd name="T43" fmla="*/ 156 h 197"/>
                    <a:gd name="T44" fmla="*/ 170 w 184"/>
                    <a:gd name="T45" fmla="*/ 144 h 197"/>
                    <a:gd name="T46" fmla="*/ 166 w 184"/>
                    <a:gd name="T47" fmla="*/ 135 h 197"/>
                    <a:gd name="T48" fmla="*/ 166 w 184"/>
                    <a:gd name="T49" fmla="*/ 125 h 197"/>
                    <a:gd name="T50" fmla="*/ 168 w 184"/>
                    <a:gd name="T51" fmla="*/ 115 h 197"/>
                    <a:gd name="T52" fmla="*/ 175 w 184"/>
                    <a:gd name="T53" fmla="*/ 108 h 197"/>
                    <a:gd name="T54" fmla="*/ 179 w 184"/>
                    <a:gd name="T55" fmla="*/ 101 h 197"/>
                    <a:gd name="T56" fmla="*/ 184 w 184"/>
                    <a:gd name="T57" fmla="*/ 87 h 197"/>
                    <a:gd name="T58" fmla="*/ 184 w 184"/>
                    <a:gd name="T59" fmla="*/ 72 h 197"/>
                    <a:gd name="T60" fmla="*/ 179 w 184"/>
                    <a:gd name="T61" fmla="*/ 58 h 197"/>
                    <a:gd name="T62" fmla="*/ 170 w 184"/>
                    <a:gd name="T63" fmla="*/ 48 h 197"/>
                    <a:gd name="T64" fmla="*/ 154 w 184"/>
                    <a:gd name="T65" fmla="*/ 44 h 197"/>
                    <a:gd name="T66" fmla="*/ 145 w 184"/>
                    <a:gd name="T67" fmla="*/ 44 h 197"/>
                    <a:gd name="T68" fmla="*/ 136 w 184"/>
                    <a:gd name="T69" fmla="*/ 39 h 197"/>
                    <a:gd name="T70" fmla="*/ 127 w 184"/>
                    <a:gd name="T71" fmla="*/ 36 h 197"/>
                    <a:gd name="T72" fmla="*/ 116 w 184"/>
                    <a:gd name="T73" fmla="*/ 39 h 197"/>
                    <a:gd name="T74" fmla="*/ 109 w 184"/>
                    <a:gd name="T75" fmla="*/ 41 h 197"/>
                    <a:gd name="T76" fmla="*/ 95 w 184"/>
                    <a:gd name="T77" fmla="*/ 39 h 197"/>
                    <a:gd name="T78" fmla="*/ 88 w 184"/>
                    <a:gd name="T79" fmla="*/ 29 h 197"/>
                    <a:gd name="T80" fmla="*/ 82 w 184"/>
                    <a:gd name="T81" fmla="*/ 17 h 197"/>
                    <a:gd name="T82" fmla="*/ 72 w 184"/>
                    <a:gd name="T83" fmla="*/ 10 h 197"/>
                    <a:gd name="T84" fmla="*/ 61 w 184"/>
                    <a:gd name="T85" fmla="*/ 3 h 197"/>
                    <a:gd name="T86" fmla="*/ 41 w 184"/>
                    <a:gd name="T87" fmla="*/ 0 h 197"/>
                    <a:gd name="T88" fmla="*/ 25 w 184"/>
                    <a:gd name="T89" fmla="*/ 0 h 197"/>
                    <a:gd name="T90" fmla="*/ 9 w 184"/>
                    <a:gd name="T91" fmla="*/ 5 h 197"/>
                    <a:gd name="T92" fmla="*/ 2 w 184"/>
                    <a:gd name="T93" fmla="*/ 12 h 197"/>
                    <a:gd name="T94" fmla="*/ 0 w 184"/>
                    <a:gd name="T95" fmla="*/ 19 h 197"/>
                    <a:gd name="T96" fmla="*/ 2 w 184"/>
                    <a:gd name="T97" fmla="*/ 27 h 197"/>
                    <a:gd name="T98" fmla="*/ 13 w 184"/>
                    <a:gd name="T99" fmla="*/ 53 h 19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4"/>
                    <a:gd name="T151" fmla="*/ 0 h 197"/>
                    <a:gd name="T152" fmla="*/ 184 w 184"/>
                    <a:gd name="T153" fmla="*/ 197 h 19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4" h="197">
                      <a:moveTo>
                        <a:pt x="13" y="53"/>
                      </a:moveTo>
                      <a:lnTo>
                        <a:pt x="22" y="65"/>
                      </a:lnTo>
                      <a:lnTo>
                        <a:pt x="29" y="79"/>
                      </a:lnTo>
                      <a:lnTo>
                        <a:pt x="36" y="96"/>
                      </a:lnTo>
                      <a:lnTo>
                        <a:pt x="36" y="115"/>
                      </a:lnTo>
                      <a:lnTo>
                        <a:pt x="31" y="137"/>
                      </a:lnTo>
                      <a:lnTo>
                        <a:pt x="36" y="149"/>
                      </a:lnTo>
                      <a:lnTo>
                        <a:pt x="45" y="166"/>
                      </a:lnTo>
                      <a:lnTo>
                        <a:pt x="57" y="175"/>
                      </a:lnTo>
                      <a:lnTo>
                        <a:pt x="70" y="180"/>
                      </a:lnTo>
                      <a:lnTo>
                        <a:pt x="86" y="178"/>
                      </a:lnTo>
                      <a:lnTo>
                        <a:pt x="91" y="185"/>
                      </a:lnTo>
                      <a:lnTo>
                        <a:pt x="100" y="192"/>
                      </a:lnTo>
                      <a:lnTo>
                        <a:pt x="109" y="197"/>
                      </a:lnTo>
                      <a:lnTo>
                        <a:pt x="118" y="197"/>
                      </a:lnTo>
                      <a:lnTo>
                        <a:pt x="127" y="192"/>
                      </a:lnTo>
                      <a:lnTo>
                        <a:pt x="129" y="180"/>
                      </a:lnTo>
                      <a:lnTo>
                        <a:pt x="134" y="171"/>
                      </a:lnTo>
                      <a:lnTo>
                        <a:pt x="145" y="173"/>
                      </a:lnTo>
                      <a:lnTo>
                        <a:pt x="159" y="173"/>
                      </a:lnTo>
                      <a:lnTo>
                        <a:pt x="168" y="166"/>
                      </a:lnTo>
                      <a:lnTo>
                        <a:pt x="173" y="156"/>
                      </a:lnTo>
                      <a:lnTo>
                        <a:pt x="170" y="144"/>
                      </a:lnTo>
                      <a:lnTo>
                        <a:pt x="166" y="135"/>
                      </a:lnTo>
                      <a:lnTo>
                        <a:pt x="166" y="125"/>
                      </a:lnTo>
                      <a:lnTo>
                        <a:pt x="168" y="115"/>
                      </a:lnTo>
                      <a:lnTo>
                        <a:pt x="175" y="108"/>
                      </a:lnTo>
                      <a:lnTo>
                        <a:pt x="179" y="101"/>
                      </a:lnTo>
                      <a:lnTo>
                        <a:pt x="184" y="87"/>
                      </a:lnTo>
                      <a:lnTo>
                        <a:pt x="184" y="72"/>
                      </a:lnTo>
                      <a:lnTo>
                        <a:pt x="179" y="58"/>
                      </a:lnTo>
                      <a:lnTo>
                        <a:pt x="170" y="48"/>
                      </a:lnTo>
                      <a:lnTo>
                        <a:pt x="154" y="44"/>
                      </a:lnTo>
                      <a:lnTo>
                        <a:pt x="145" y="44"/>
                      </a:lnTo>
                      <a:lnTo>
                        <a:pt x="136" y="39"/>
                      </a:lnTo>
                      <a:lnTo>
                        <a:pt x="127" y="36"/>
                      </a:lnTo>
                      <a:lnTo>
                        <a:pt x="116" y="39"/>
                      </a:lnTo>
                      <a:lnTo>
                        <a:pt x="109" y="41"/>
                      </a:lnTo>
                      <a:lnTo>
                        <a:pt x="95" y="39"/>
                      </a:lnTo>
                      <a:lnTo>
                        <a:pt x="88" y="29"/>
                      </a:lnTo>
                      <a:lnTo>
                        <a:pt x="82" y="17"/>
                      </a:lnTo>
                      <a:lnTo>
                        <a:pt x="72" y="10"/>
                      </a:lnTo>
                      <a:lnTo>
                        <a:pt x="61" y="3"/>
                      </a:lnTo>
                      <a:lnTo>
                        <a:pt x="41" y="0"/>
                      </a:lnTo>
                      <a:lnTo>
                        <a:pt x="25" y="0"/>
                      </a:lnTo>
                      <a:lnTo>
                        <a:pt x="9" y="5"/>
                      </a:lnTo>
                      <a:lnTo>
                        <a:pt x="2" y="12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5" name="Freeform 72">
                  <a:extLst>
                    <a:ext uri="{FF2B5EF4-FFF2-40B4-BE49-F238E27FC236}">
                      <a16:creationId xmlns:a16="http://schemas.microsoft.com/office/drawing/2014/main" id="{D1F3A48B-01F9-42C9-B44C-A5EEA5169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315"/>
                  <a:ext cx="184" cy="197"/>
                </a:xfrm>
                <a:custGeom>
                  <a:avLst/>
                  <a:gdLst>
                    <a:gd name="T0" fmla="*/ 13 w 184"/>
                    <a:gd name="T1" fmla="*/ 53 h 197"/>
                    <a:gd name="T2" fmla="*/ 22 w 184"/>
                    <a:gd name="T3" fmla="*/ 65 h 197"/>
                    <a:gd name="T4" fmla="*/ 29 w 184"/>
                    <a:gd name="T5" fmla="*/ 79 h 197"/>
                    <a:gd name="T6" fmla="*/ 36 w 184"/>
                    <a:gd name="T7" fmla="*/ 96 h 197"/>
                    <a:gd name="T8" fmla="*/ 36 w 184"/>
                    <a:gd name="T9" fmla="*/ 115 h 197"/>
                    <a:gd name="T10" fmla="*/ 31 w 184"/>
                    <a:gd name="T11" fmla="*/ 137 h 197"/>
                    <a:gd name="T12" fmla="*/ 36 w 184"/>
                    <a:gd name="T13" fmla="*/ 149 h 197"/>
                    <a:gd name="T14" fmla="*/ 45 w 184"/>
                    <a:gd name="T15" fmla="*/ 166 h 197"/>
                    <a:gd name="T16" fmla="*/ 57 w 184"/>
                    <a:gd name="T17" fmla="*/ 175 h 197"/>
                    <a:gd name="T18" fmla="*/ 70 w 184"/>
                    <a:gd name="T19" fmla="*/ 180 h 197"/>
                    <a:gd name="T20" fmla="*/ 86 w 184"/>
                    <a:gd name="T21" fmla="*/ 178 h 197"/>
                    <a:gd name="T22" fmla="*/ 91 w 184"/>
                    <a:gd name="T23" fmla="*/ 185 h 197"/>
                    <a:gd name="T24" fmla="*/ 100 w 184"/>
                    <a:gd name="T25" fmla="*/ 192 h 197"/>
                    <a:gd name="T26" fmla="*/ 109 w 184"/>
                    <a:gd name="T27" fmla="*/ 197 h 197"/>
                    <a:gd name="T28" fmla="*/ 118 w 184"/>
                    <a:gd name="T29" fmla="*/ 197 h 197"/>
                    <a:gd name="T30" fmla="*/ 127 w 184"/>
                    <a:gd name="T31" fmla="*/ 192 h 197"/>
                    <a:gd name="T32" fmla="*/ 129 w 184"/>
                    <a:gd name="T33" fmla="*/ 180 h 197"/>
                    <a:gd name="T34" fmla="*/ 134 w 184"/>
                    <a:gd name="T35" fmla="*/ 171 h 197"/>
                    <a:gd name="T36" fmla="*/ 145 w 184"/>
                    <a:gd name="T37" fmla="*/ 173 h 197"/>
                    <a:gd name="T38" fmla="*/ 159 w 184"/>
                    <a:gd name="T39" fmla="*/ 173 h 197"/>
                    <a:gd name="T40" fmla="*/ 168 w 184"/>
                    <a:gd name="T41" fmla="*/ 166 h 197"/>
                    <a:gd name="T42" fmla="*/ 173 w 184"/>
                    <a:gd name="T43" fmla="*/ 156 h 197"/>
                    <a:gd name="T44" fmla="*/ 170 w 184"/>
                    <a:gd name="T45" fmla="*/ 144 h 197"/>
                    <a:gd name="T46" fmla="*/ 166 w 184"/>
                    <a:gd name="T47" fmla="*/ 135 h 197"/>
                    <a:gd name="T48" fmla="*/ 166 w 184"/>
                    <a:gd name="T49" fmla="*/ 125 h 197"/>
                    <a:gd name="T50" fmla="*/ 168 w 184"/>
                    <a:gd name="T51" fmla="*/ 115 h 197"/>
                    <a:gd name="T52" fmla="*/ 175 w 184"/>
                    <a:gd name="T53" fmla="*/ 108 h 197"/>
                    <a:gd name="T54" fmla="*/ 179 w 184"/>
                    <a:gd name="T55" fmla="*/ 101 h 197"/>
                    <a:gd name="T56" fmla="*/ 184 w 184"/>
                    <a:gd name="T57" fmla="*/ 87 h 197"/>
                    <a:gd name="T58" fmla="*/ 184 w 184"/>
                    <a:gd name="T59" fmla="*/ 72 h 197"/>
                    <a:gd name="T60" fmla="*/ 179 w 184"/>
                    <a:gd name="T61" fmla="*/ 58 h 197"/>
                    <a:gd name="T62" fmla="*/ 170 w 184"/>
                    <a:gd name="T63" fmla="*/ 48 h 197"/>
                    <a:gd name="T64" fmla="*/ 154 w 184"/>
                    <a:gd name="T65" fmla="*/ 44 h 197"/>
                    <a:gd name="T66" fmla="*/ 145 w 184"/>
                    <a:gd name="T67" fmla="*/ 44 h 197"/>
                    <a:gd name="T68" fmla="*/ 136 w 184"/>
                    <a:gd name="T69" fmla="*/ 39 h 197"/>
                    <a:gd name="T70" fmla="*/ 127 w 184"/>
                    <a:gd name="T71" fmla="*/ 36 h 197"/>
                    <a:gd name="T72" fmla="*/ 116 w 184"/>
                    <a:gd name="T73" fmla="*/ 39 h 197"/>
                    <a:gd name="T74" fmla="*/ 109 w 184"/>
                    <a:gd name="T75" fmla="*/ 41 h 197"/>
                    <a:gd name="T76" fmla="*/ 95 w 184"/>
                    <a:gd name="T77" fmla="*/ 39 h 197"/>
                    <a:gd name="T78" fmla="*/ 88 w 184"/>
                    <a:gd name="T79" fmla="*/ 29 h 197"/>
                    <a:gd name="T80" fmla="*/ 82 w 184"/>
                    <a:gd name="T81" fmla="*/ 17 h 197"/>
                    <a:gd name="T82" fmla="*/ 72 w 184"/>
                    <a:gd name="T83" fmla="*/ 10 h 197"/>
                    <a:gd name="T84" fmla="*/ 61 w 184"/>
                    <a:gd name="T85" fmla="*/ 3 h 197"/>
                    <a:gd name="T86" fmla="*/ 41 w 184"/>
                    <a:gd name="T87" fmla="*/ 0 h 197"/>
                    <a:gd name="T88" fmla="*/ 25 w 184"/>
                    <a:gd name="T89" fmla="*/ 0 h 197"/>
                    <a:gd name="T90" fmla="*/ 9 w 184"/>
                    <a:gd name="T91" fmla="*/ 5 h 197"/>
                    <a:gd name="T92" fmla="*/ 2 w 184"/>
                    <a:gd name="T93" fmla="*/ 12 h 197"/>
                    <a:gd name="T94" fmla="*/ 0 w 184"/>
                    <a:gd name="T95" fmla="*/ 19 h 197"/>
                    <a:gd name="T96" fmla="*/ 2 w 184"/>
                    <a:gd name="T97" fmla="*/ 27 h 197"/>
                    <a:gd name="T98" fmla="*/ 13 w 184"/>
                    <a:gd name="T99" fmla="*/ 53 h 19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4"/>
                    <a:gd name="T151" fmla="*/ 0 h 197"/>
                    <a:gd name="T152" fmla="*/ 184 w 184"/>
                    <a:gd name="T153" fmla="*/ 197 h 19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4" h="197">
                      <a:moveTo>
                        <a:pt x="13" y="53"/>
                      </a:moveTo>
                      <a:lnTo>
                        <a:pt x="22" y="65"/>
                      </a:lnTo>
                      <a:lnTo>
                        <a:pt x="29" y="79"/>
                      </a:lnTo>
                      <a:lnTo>
                        <a:pt x="36" y="96"/>
                      </a:lnTo>
                      <a:lnTo>
                        <a:pt x="36" y="115"/>
                      </a:lnTo>
                      <a:lnTo>
                        <a:pt x="31" y="137"/>
                      </a:lnTo>
                      <a:lnTo>
                        <a:pt x="36" y="149"/>
                      </a:lnTo>
                      <a:lnTo>
                        <a:pt x="45" y="166"/>
                      </a:lnTo>
                      <a:lnTo>
                        <a:pt x="57" y="175"/>
                      </a:lnTo>
                      <a:lnTo>
                        <a:pt x="70" y="180"/>
                      </a:lnTo>
                      <a:lnTo>
                        <a:pt x="86" y="178"/>
                      </a:lnTo>
                      <a:lnTo>
                        <a:pt x="91" y="185"/>
                      </a:lnTo>
                      <a:lnTo>
                        <a:pt x="100" y="192"/>
                      </a:lnTo>
                      <a:lnTo>
                        <a:pt x="109" y="197"/>
                      </a:lnTo>
                      <a:lnTo>
                        <a:pt x="118" y="197"/>
                      </a:lnTo>
                      <a:lnTo>
                        <a:pt x="127" y="192"/>
                      </a:lnTo>
                      <a:lnTo>
                        <a:pt x="129" y="180"/>
                      </a:lnTo>
                      <a:lnTo>
                        <a:pt x="134" y="171"/>
                      </a:lnTo>
                      <a:lnTo>
                        <a:pt x="145" y="173"/>
                      </a:lnTo>
                      <a:lnTo>
                        <a:pt x="159" y="173"/>
                      </a:lnTo>
                      <a:lnTo>
                        <a:pt x="168" y="166"/>
                      </a:lnTo>
                      <a:lnTo>
                        <a:pt x="173" y="156"/>
                      </a:lnTo>
                      <a:lnTo>
                        <a:pt x="170" y="144"/>
                      </a:lnTo>
                      <a:lnTo>
                        <a:pt x="166" y="135"/>
                      </a:lnTo>
                      <a:lnTo>
                        <a:pt x="166" y="125"/>
                      </a:lnTo>
                      <a:lnTo>
                        <a:pt x="168" y="115"/>
                      </a:lnTo>
                      <a:lnTo>
                        <a:pt x="175" y="108"/>
                      </a:lnTo>
                      <a:lnTo>
                        <a:pt x="179" y="101"/>
                      </a:lnTo>
                      <a:lnTo>
                        <a:pt x="184" y="87"/>
                      </a:lnTo>
                      <a:lnTo>
                        <a:pt x="184" y="72"/>
                      </a:lnTo>
                      <a:lnTo>
                        <a:pt x="179" y="58"/>
                      </a:lnTo>
                      <a:lnTo>
                        <a:pt x="170" y="48"/>
                      </a:lnTo>
                      <a:lnTo>
                        <a:pt x="154" y="44"/>
                      </a:lnTo>
                      <a:lnTo>
                        <a:pt x="145" y="44"/>
                      </a:lnTo>
                      <a:lnTo>
                        <a:pt x="136" y="39"/>
                      </a:lnTo>
                      <a:lnTo>
                        <a:pt x="127" y="36"/>
                      </a:lnTo>
                      <a:lnTo>
                        <a:pt x="116" y="39"/>
                      </a:lnTo>
                      <a:lnTo>
                        <a:pt x="109" y="41"/>
                      </a:lnTo>
                      <a:lnTo>
                        <a:pt x="95" y="39"/>
                      </a:lnTo>
                      <a:lnTo>
                        <a:pt x="88" y="29"/>
                      </a:lnTo>
                      <a:lnTo>
                        <a:pt x="82" y="17"/>
                      </a:lnTo>
                      <a:lnTo>
                        <a:pt x="72" y="10"/>
                      </a:lnTo>
                      <a:lnTo>
                        <a:pt x="61" y="3"/>
                      </a:lnTo>
                      <a:lnTo>
                        <a:pt x="41" y="0"/>
                      </a:lnTo>
                      <a:lnTo>
                        <a:pt x="25" y="0"/>
                      </a:lnTo>
                      <a:lnTo>
                        <a:pt x="9" y="5"/>
                      </a:lnTo>
                      <a:lnTo>
                        <a:pt x="2" y="12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211" name="Group 73">
                <a:extLst>
                  <a:ext uri="{FF2B5EF4-FFF2-40B4-BE49-F238E27FC236}">
                    <a16:creationId xmlns:a16="http://schemas.microsoft.com/office/drawing/2014/main" id="{07EAFC9E-D75D-41D4-8A00-089B7E6319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3" y="1025"/>
                <a:ext cx="88" cy="147"/>
                <a:chOff x="2900" y="1054"/>
                <a:chExt cx="88" cy="147"/>
              </a:xfrm>
            </p:grpSpPr>
            <p:sp>
              <p:nvSpPr>
                <p:cNvPr id="7212" name="Freeform 74">
                  <a:extLst>
                    <a:ext uri="{FF2B5EF4-FFF2-40B4-BE49-F238E27FC236}">
                      <a16:creationId xmlns:a16="http://schemas.microsoft.com/office/drawing/2014/main" id="{DA02C5EF-EA92-4BDD-A6B6-FDAEF7497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054"/>
                  <a:ext cx="88" cy="147"/>
                </a:xfrm>
                <a:custGeom>
                  <a:avLst/>
                  <a:gdLst>
                    <a:gd name="T0" fmla="*/ 9 w 88"/>
                    <a:gd name="T1" fmla="*/ 65 h 147"/>
                    <a:gd name="T2" fmla="*/ 11 w 88"/>
                    <a:gd name="T3" fmla="*/ 89 h 147"/>
                    <a:gd name="T4" fmla="*/ 16 w 88"/>
                    <a:gd name="T5" fmla="*/ 113 h 147"/>
                    <a:gd name="T6" fmla="*/ 22 w 88"/>
                    <a:gd name="T7" fmla="*/ 125 h 147"/>
                    <a:gd name="T8" fmla="*/ 31 w 88"/>
                    <a:gd name="T9" fmla="*/ 137 h 147"/>
                    <a:gd name="T10" fmla="*/ 43 w 88"/>
                    <a:gd name="T11" fmla="*/ 144 h 147"/>
                    <a:gd name="T12" fmla="*/ 59 w 88"/>
                    <a:gd name="T13" fmla="*/ 147 h 147"/>
                    <a:gd name="T14" fmla="*/ 72 w 88"/>
                    <a:gd name="T15" fmla="*/ 142 h 147"/>
                    <a:gd name="T16" fmla="*/ 81 w 88"/>
                    <a:gd name="T17" fmla="*/ 130 h 147"/>
                    <a:gd name="T18" fmla="*/ 81 w 88"/>
                    <a:gd name="T19" fmla="*/ 111 h 147"/>
                    <a:gd name="T20" fmla="*/ 79 w 88"/>
                    <a:gd name="T21" fmla="*/ 94 h 147"/>
                    <a:gd name="T22" fmla="*/ 77 w 88"/>
                    <a:gd name="T23" fmla="*/ 82 h 147"/>
                    <a:gd name="T24" fmla="*/ 84 w 88"/>
                    <a:gd name="T25" fmla="*/ 70 h 147"/>
                    <a:gd name="T26" fmla="*/ 88 w 88"/>
                    <a:gd name="T27" fmla="*/ 55 h 147"/>
                    <a:gd name="T28" fmla="*/ 88 w 88"/>
                    <a:gd name="T29" fmla="*/ 36 h 147"/>
                    <a:gd name="T30" fmla="*/ 81 w 88"/>
                    <a:gd name="T31" fmla="*/ 17 h 147"/>
                    <a:gd name="T32" fmla="*/ 75 w 88"/>
                    <a:gd name="T33" fmla="*/ 5 h 147"/>
                    <a:gd name="T34" fmla="*/ 65 w 88"/>
                    <a:gd name="T35" fmla="*/ 0 h 147"/>
                    <a:gd name="T36" fmla="*/ 54 w 88"/>
                    <a:gd name="T37" fmla="*/ 3 h 147"/>
                    <a:gd name="T38" fmla="*/ 45 w 88"/>
                    <a:gd name="T39" fmla="*/ 12 h 147"/>
                    <a:gd name="T40" fmla="*/ 41 w 88"/>
                    <a:gd name="T41" fmla="*/ 19 h 147"/>
                    <a:gd name="T42" fmla="*/ 36 w 88"/>
                    <a:gd name="T43" fmla="*/ 22 h 147"/>
                    <a:gd name="T44" fmla="*/ 27 w 88"/>
                    <a:gd name="T45" fmla="*/ 17 h 147"/>
                    <a:gd name="T46" fmla="*/ 16 w 88"/>
                    <a:gd name="T47" fmla="*/ 17 h 147"/>
                    <a:gd name="T48" fmla="*/ 6 w 88"/>
                    <a:gd name="T49" fmla="*/ 22 h 147"/>
                    <a:gd name="T50" fmla="*/ 2 w 88"/>
                    <a:gd name="T51" fmla="*/ 31 h 147"/>
                    <a:gd name="T52" fmla="*/ 0 w 88"/>
                    <a:gd name="T53" fmla="*/ 46 h 147"/>
                    <a:gd name="T54" fmla="*/ 9 w 88"/>
                    <a:gd name="T55" fmla="*/ 65 h 14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8"/>
                    <a:gd name="T85" fmla="*/ 0 h 147"/>
                    <a:gd name="T86" fmla="*/ 88 w 88"/>
                    <a:gd name="T87" fmla="*/ 147 h 14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8" h="147">
                      <a:moveTo>
                        <a:pt x="9" y="65"/>
                      </a:moveTo>
                      <a:lnTo>
                        <a:pt x="11" y="89"/>
                      </a:lnTo>
                      <a:lnTo>
                        <a:pt x="16" y="113"/>
                      </a:lnTo>
                      <a:lnTo>
                        <a:pt x="22" y="125"/>
                      </a:lnTo>
                      <a:lnTo>
                        <a:pt x="31" y="137"/>
                      </a:lnTo>
                      <a:lnTo>
                        <a:pt x="43" y="144"/>
                      </a:lnTo>
                      <a:lnTo>
                        <a:pt x="59" y="147"/>
                      </a:lnTo>
                      <a:lnTo>
                        <a:pt x="72" y="142"/>
                      </a:lnTo>
                      <a:lnTo>
                        <a:pt x="81" y="130"/>
                      </a:lnTo>
                      <a:lnTo>
                        <a:pt x="81" y="111"/>
                      </a:lnTo>
                      <a:lnTo>
                        <a:pt x="79" y="94"/>
                      </a:lnTo>
                      <a:lnTo>
                        <a:pt x="77" y="82"/>
                      </a:lnTo>
                      <a:lnTo>
                        <a:pt x="84" y="70"/>
                      </a:lnTo>
                      <a:lnTo>
                        <a:pt x="88" y="55"/>
                      </a:lnTo>
                      <a:lnTo>
                        <a:pt x="88" y="36"/>
                      </a:lnTo>
                      <a:lnTo>
                        <a:pt x="81" y="17"/>
                      </a:lnTo>
                      <a:lnTo>
                        <a:pt x="75" y="5"/>
                      </a:lnTo>
                      <a:lnTo>
                        <a:pt x="65" y="0"/>
                      </a:lnTo>
                      <a:lnTo>
                        <a:pt x="54" y="3"/>
                      </a:lnTo>
                      <a:lnTo>
                        <a:pt x="45" y="12"/>
                      </a:lnTo>
                      <a:lnTo>
                        <a:pt x="41" y="19"/>
                      </a:lnTo>
                      <a:lnTo>
                        <a:pt x="36" y="22"/>
                      </a:lnTo>
                      <a:lnTo>
                        <a:pt x="27" y="17"/>
                      </a:lnTo>
                      <a:lnTo>
                        <a:pt x="16" y="17"/>
                      </a:lnTo>
                      <a:lnTo>
                        <a:pt x="6" y="22"/>
                      </a:lnTo>
                      <a:lnTo>
                        <a:pt x="2" y="31"/>
                      </a:lnTo>
                      <a:lnTo>
                        <a:pt x="0" y="46"/>
                      </a:lnTo>
                      <a:lnTo>
                        <a:pt x="9" y="65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13" name="Freeform 75">
                  <a:extLst>
                    <a:ext uri="{FF2B5EF4-FFF2-40B4-BE49-F238E27FC236}">
                      <a16:creationId xmlns:a16="http://schemas.microsoft.com/office/drawing/2014/main" id="{8D7D5B8A-F141-4C29-84FF-037D31D4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054"/>
                  <a:ext cx="88" cy="147"/>
                </a:xfrm>
                <a:custGeom>
                  <a:avLst/>
                  <a:gdLst>
                    <a:gd name="T0" fmla="*/ 9 w 88"/>
                    <a:gd name="T1" fmla="*/ 65 h 147"/>
                    <a:gd name="T2" fmla="*/ 11 w 88"/>
                    <a:gd name="T3" fmla="*/ 89 h 147"/>
                    <a:gd name="T4" fmla="*/ 16 w 88"/>
                    <a:gd name="T5" fmla="*/ 113 h 147"/>
                    <a:gd name="T6" fmla="*/ 22 w 88"/>
                    <a:gd name="T7" fmla="*/ 125 h 147"/>
                    <a:gd name="T8" fmla="*/ 31 w 88"/>
                    <a:gd name="T9" fmla="*/ 137 h 147"/>
                    <a:gd name="T10" fmla="*/ 43 w 88"/>
                    <a:gd name="T11" fmla="*/ 144 h 147"/>
                    <a:gd name="T12" fmla="*/ 59 w 88"/>
                    <a:gd name="T13" fmla="*/ 147 h 147"/>
                    <a:gd name="T14" fmla="*/ 72 w 88"/>
                    <a:gd name="T15" fmla="*/ 142 h 147"/>
                    <a:gd name="T16" fmla="*/ 81 w 88"/>
                    <a:gd name="T17" fmla="*/ 130 h 147"/>
                    <a:gd name="T18" fmla="*/ 81 w 88"/>
                    <a:gd name="T19" fmla="*/ 111 h 147"/>
                    <a:gd name="T20" fmla="*/ 79 w 88"/>
                    <a:gd name="T21" fmla="*/ 94 h 147"/>
                    <a:gd name="T22" fmla="*/ 77 w 88"/>
                    <a:gd name="T23" fmla="*/ 82 h 147"/>
                    <a:gd name="T24" fmla="*/ 84 w 88"/>
                    <a:gd name="T25" fmla="*/ 70 h 147"/>
                    <a:gd name="T26" fmla="*/ 88 w 88"/>
                    <a:gd name="T27" fmla="*/ 55 h 147"/>
                    <a:gd name="T28" fmla="*/ 88 w 88"/>
                    <a:gd name="T29" fmla="*/ 36 h 147"/>
                    <a:gd name="T30" fmla="*/ 81 w 88"/>
                    <a:gd name="T31" fmla="*/ 17 h 147"/>
                    <a:gd name="T32" fmla="*/ 75 w 88"/>
                    <a:gd name="T33" fmla="*/ 5 h 147"/>
                    <a:gd name="T34" fmla="*/ 65 w 88"/>
                    <a:gd name="T35" fmla="*/ 0 h 147"/>
                    <a:gd name="T36" fmla="*/ 54 w 88"/>
                    <a:gd name="T37" fmla="*/ 3 h 147"/>
                    <a:gd name="T38" fmla="*/ 45 w 88"/>
                    <a:gd name="T39" fmla="*/ 12 h 147"/>
                    <a:gd name="T40" fmla="*/ 41 w 88"/>
                    <a:gd name="T41" fmla="*/ 19 h 147"/>
                    <a:gd name="T42" fmla="*/ 36 w 88"/>
                    <a:gd name="T43" fmla="*/ 22 h 147"/>
                    <a:gd name="T44" fmla="*/ 27 w 88"/>
                    <a:gd name="T45" fmla="*/ 17 h 147"/>
                    <a:gd name="T46" fmla="*/ 16 w 88"/>
                    <a:gd name="T47" fmla="*/ 17 h 147"/>
                    <a:gd name="T48" fmla="*/ 6 w 88"/>
                    <a:gd name="T49" fmla="*/ 22 h 147"/>
                    <a:gd name="T50" fmla="*/ 2 w 88"/>
                    <a:gd name="T51" fmla="*/ 31 h 147"/>
                    <a:gd name="T52" fmla="*/ 0 w 88"/>
                    <a:gd name="T53" fmla="*/ 46 h 147"/>
                    <a:gd name="T54" fmla="*/ 9 w 88"/>
                    <a:gd name="T55" fmla="*/ 65 h 14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8"/>
                    <a:gd name="T85" fmla="*/ 0 h 147"/>
                    <a:gd name="T86" fmla="*/ 88 w 88"/>
                    <a:gd name="T87" fmla="*/ 147 h 14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8" h="147">
                      <a:moveTo>
                        <a:pt x="9" y="65"/>
                      </a:moveTo>
                      <a:lnTo>
                        <a:pt x="11" y="89"/>
                      </a:lnTo>
                      <a:lnTo>
                        <a:pt x="16" y="113"/>
                      </a:lnTo>
                      <a:lnTo>
                        <a:pt x="22" y="125"/>
                      </a:lnTo>
                      <a:lnTo>
                        <a:pt x="31" y="137"/>
                      </a:lnTo>
                      <a:lnTo>
                        <a:pt x="43" y="144"/>
                      </a:lnTo>
                      <a:lnTo>
                        <a:pt x="59" y="147"/>
                      </a:lnTo>
                      <a:lnTo>
                        <a:pt x="72" y="142"/>
                      </a:lnTo>
                      <a:lnTo>
                        <a:pt x="81" y="130"/>
                      </a:lnTo>
                      <a:lnTo>
                        <a:pt x="81" y="111"/>
                      </a:lnTo>
                      <a:lnTo>
                        <a:pt x="79" y="94"/>
                      </a:lnTo>
                      <a:lnTo>
                        <a:pt x="77" y="82"/>
                      </a:lnTo>
                      <a:lnTo>
                        <a:pt x="84" y="70"/>
                      </a:lnTo>
                      <a:lnTo>
                        <a:pt x="88" y="55"/>
                      </a:lnTo>
                      <a:lnTo>
                        <a:pt x="88" y="36"/>
                      </a:lnTo>
                      <a:lnTo>
                        <a:pt x="81" y="17"/>
                      </a:lnTo>
                      <a:lnTo>
                        <a:pt x="75" y="5"/>
                      </a:lnTo>
                      <a:lnTo>
                        <a:pt x="65" y="0"/>
                      </a:lnTo>
                      <a:lnTo>
                        <a:pt x="54" y="3"/>
                      </a:lnTo>
                      <a:lnTo>
                        <a:pt x="45" y="12"/>
                      </a:lnTo>
                      <a:lnTo>
                        <a:pt x="41" y="19"/>
                      </a:lnTo>
                      <a:lnTo>
                        <a:pt x="36" y="22"/>
                      </a:lnTo>
                      <a:lnTo>
                        <a:pt x="27" y="17"/>
                      </a:lnTo>
                      <a:lnTo>
                        <a:pt x="16" y="17"/>
                      </a:lnTo>
                      <a:lnTo>
                        <a:pt x="6" y="22"/>
                      </a:lnTo>
                      <a:lnTo>
                        <a:pt x="2" y="31"/>
                      </a:lnTo>
                      <a:lnTo>
                        <a:pt x="0" y="46"/>
                      </a:lnTo>
                      <a:lnTo>
                        <a:pt x="9" y="65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7171" name="Titel 1">
            <a:extLst>
              <a:ext uri="{FF2B5EF4-FFF2-40B4-BE49-F238E27FC236}">
                <a16:creationId xmlns:a16="http://schemas.microsoft.com/office/drawing/2014/main" id="{9DA8E82E-941E-4E51-A569-1F3E71C0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The German Pension Insurance</a:t>
            </a:r>
          </a:p>
        </p:txBody>
      </p:sp>
      <p:pic>
        <p:nvPicPr>
          <p:cNvPr id="3" name="Inhaltsplatzhalter 10">
            <a:extLst>
              <a:ext uri="{FF2B5EF4-FFF2-40B4-BE49-F238E27FC236}">
                <a16:creationId xmlns:a16="http://schemas.microsoft.com/office/drawing/2014/main" id="{FFA9E91A-8C00-4E44-B572-344720B41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3" y="2211388"/>
            <a:ext cx="1685925" cy="720725"/>
          </a:xfrm>
        </p:spPr>
      </p:pic>
      <p:sp>
        <p:nvSpPr>
          <p:cNvPr id="7173" name="Foliennummernplatzhalter 3">
            <a:extLst>
              <a:ext uri="{FF2B5EF4-FFF2-40B4-BE49-F238E27FC236}">
                <a16:creationId xmlns:a16="http://schemas.microsoft.com/office/drawing/2014/main" id="{BD4F787C-0349-4A11-81D0-01425BED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511CCC3-2530-4C3C-9905-5151F67F0F35}" type="slidenum">
              <a:rPr lang="de-DE" altLang="de-DE" smtClean="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pic>
        <p:nvPicPr>
          <p:cNvPr id="9231" name="Grafik 1">
            <a:extLst>
              <a:ext uri="{FF2B5EF4-FFF2-40B4-BE49-F238E27FC236}">
                <a16:creationId xmlns:a16="http://schemas.microsoft.com/office/drawing/2014/main" id="{1891A7C8-D8D4-4DEA-8240-ABBAC3306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5319713"/>
            <a:ext cx="1441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Grafik 2">
            <a:extLst>
              <a:ext uri="{FF2B5EF4-FFF2-40B4-BE49-F238E27FC236}">
                <a16:creationId xmlns:a16="http://schemas.microsoft.com/office/drawing/2014/main" id="{A99B47AF-60F5-4AA2-BA67-67FDCA214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2895600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Grafik 3">
            <a:extLst>
              <a:ext uri="{FF2B5EF4-FFF2-40B4-BE49-F238E27FC236}">
                <a16:creationId xmlns:a16="http://schemas.microsoft.com/office/drawing/2014/main" id="{9F3540A0-7D35-4921-982C-8DD5C584B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2541588"/>
            <a:ext cx="143033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Grafik 4">
            <a:extLst>
              <a:ext uri="{FF2B5EF4-FFF2-40B4-BE49-F238E27FC236}">
                <a16:creationId xmlns:a16="http://schemas.microsoft.com/office/drawing/2014/main" id="{3EDBE2C0-B2A6-4FCC-A0D2-232D5E8E5A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5253038"/>
            <a:ext cx="143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Grafik 5">
            <a:extLst>
              <a:ext uri="{FF2B5EF4-FFF2-40B4-BE49-F238E27FC236}">
                <a16:creationId xmlns:a16="http://schemas.microsoft.com/office/drawing/2014/main" id="{D122EDCE-3C64-4B8E-BB1A-9FD0C2BD17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3751263"/>
            <a:ext cx="1446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Grafik 6">
            <a:extLst>
              <a:ext uri="{FF2B5EF4-FFF2-40B4-BE49-F238E27FC236}">
                <a16:creationId xmlns:a16="http://schemas.microsoft.com/office/drawing/2014/main" id="{A19117BC-367A-4E53-9E0E-1C505316B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632075"/>
            <a:ext cx="22733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Grafik 7">
            <a:extLst>
              <a:ext uri="{FF2B5EF4-FFF2-40B4-BE49-F238E27FC236}">
                <a16:creationId xmlns:a16="http://schemas.microsoft.com/office/drawing/2014/main" id="{235FF3BF-F6DD-41CA-B3FF-DA0E6907B5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387725"/>
            <a:ext cx="14684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Grafik 8">
            <a:extLst>
              <a:ext uri="{FF2B5EF4-FFF2-40B4-BE49-F238E27FC236}">
                <a16:creationId xmlns:a16="http://schemas.microsoft.com/office/drawing/2014/main" id="{5C9A0E2B-8A54-4288-AF95-907A3EA5B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4302125"/>
            <a:ext cx="15732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Grafik 9">
            <a:extLst>
              <a:ext uri="{FF2B5EF4-FFF2-40B4-BE49-F238E27FC236}">
                <a16:creationId xmlns:a16="http://schemas.microsoft.com/office/drawing/2014/main" id="{6F4AA256-2833-47C7-8A58-66B07D26AA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85913"/>
            <a:ext cx="1554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Grafik 11">
            <a:extLst>
              <a:ext uri="{FF2B5EF4-FFF2-40B4-BE49-F238E27FC236}">
                <a16:creationId xmlns:a16="http://schemas.microsoft.com/office/drawing/2014/main" id="{A5CA8B97-9246-4667-AFF5-2E2E74E944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581400"/>
            <a:ext cx="1752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Grafik 12">
            <a:extLst>
              <a:ext uri="{FF2B5EF4-FFF2-40B4-BE49-F238E27FC236}">
                <a16:creationId xmlns:a16="http://schemas.microsoft.com/office/drawing/2014/main" id="{1BF9E7AC-E299-459C-8C7B-7FF1057F11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227513"/>
            <a:ext cx="17494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Grafik 13">
            <a:extLst>
              <a:ext uri="{FF2B5EF4-FFF2-40B4-BE49-F238E27FC236}">
                <a16:creationId xmlns:a16="http://schemas.microsoft.com/office/drawing/2014/main" id="{BDAD2668-B39C-428B-A4A3-63D575BBEA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732338"/>
            <a:ext cx="1730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Grafik 14">
            <a:extLst>
              <a:ext uri="{FF2B5EF4-FFF2-40B4-BE49-F238E27FC236}">
                <a16:creationId xmlns:a16="http://schemas.microsoft.com/office/drawing/2014/main" id="{84D73B40-F18B-4798-966C-DDEBC6F70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62263"/>
            <a:ext cx="1814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0D60F40B-152C-4712-A6E0-F9FDEC48B86F}"/>
              </a:ext>
            </a:extLst>
          </p:cNvPr>
          <p:cNvSpPr/>
          <p:nvPr/>
        </p:nvSpPr>
        <p:spPr>
          <a:xfrm>
            <a:off x="5648325" y="1773238"/>
            <a:ext cx="579438" cy="41814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9" name="Picture 9" descr="bund_logo">
            <a:extLst>
              <a:ext uri="{FF2B5EF4-FFF2-40B4-BE49-F238E27FC236}">
                <a16:creationId xmlns:a16="http://schemas.microsoft.com/office/drawing/2014/main" id="{F02B1873-C71A-4870-8A87-D9EB1761B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4010025"/>
            <a:ext cx="2508250" cy="1074738"/>
          </a:xfrm>
          <a:prstGeom prst="rect">
            <a:avLst/>
          </a:prstGeom>
          <a:solidFill>
            <a:srgbClr val="FF99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E1B21B82-C06B-4B67-AFE5-5E7298010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Medical Rehabilitation (MR)</a:t>
            </a:r>
          </a:p>
        </p:txBody>
      </p:sp>
      <p:sp>
        <p:nvSpPr>
          <p:cNvPr id="10243" name="Inhaltsplatzhalter 2">
            <a:extLst>
              <a:ext uri="{FF2B5EF4-FFF2-40B4-BE49-F238E27FC236}">
                <a16:creationId xmlns:a16="http://schemas.microsoft.com/office/drawing/2014/main" id="{B2E56FA1-D9F1-4827-A1AD-F853C763C3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89425" cy="4525963"/>
          </a:xfrm>
        </p:spPr>
        <p:txBody>
          <a:bodyPr/>
          <a:lstStyle/>
          <a:p>
            <a:r>
              <a:rPr lang="de-DE" altLang="de-DE" sz="1800" dirty="0" err="1"/>
              <a:t>long</a:t>
            </a:r>
            <a:r>
              <a:rPr lang="de-DE" altLang="de-DE" sz="1800" dirty="0"/>
              <a:t> </a:t>
            </a:r>
            <a:r>
              <a:rPr lang="de-DE" altLang="de-DE" sz="1800" dirty="0" err="1"/>
              <a:t>history</a:t>
            </a:r>
            <a:r>
              <a:rPr lang="de-DE" altLang="de-DE" sz="1800" dirty="0"/>
              <a:t> (~120 </a:t>
            </a:r>
            <a:r>
              <a:rPr lang="de-DE" altLang="de-DE" sz="1800" dirty="0" err="1"/>
              <a:t>years</a:t>
            </a:r>
            <a:r>
              <a:rPr lang="de-DE" altLang="de-DE" sz="1800" dirty="0"/>
              <a:t>)</a:t>
            </a:r>
          </a:p>
          <a:p>
            <a:endParaRPr lang="de-DE" altLang="de-DE" sz="1800" dirty="0"/>
          </a:p>
          <a:p>
            <a:r>
              <a:rPr lang="de-DE" altLang="de-DE" sz="1800" dirty="0"/>
              <a:t>„</a:t>
            </a:r>
            <a:r>
              <a:rPr lang="de-DE" altLang="de-DE" sz="1800" dirty="0" err="1"/>
              <a:t>standard</a:t>
            </a:r>
            <a:r>
              <a:rPr lang="de-DE" altLang="de-DE" sz="1800" dirty="0"/>
              <a:t>“ </a:t>
            </a:r>
            <a:r>
              <a:rPr lang="de-DE" altLang="de-DE" sz="1800" dirty="0" err="1"/>
              <a:t>treatment</a:t>
            </a:r>
            <a:r>
              <a:rPr lang="de-DE" altLang="de-DE" sz="1800" dirty="0"/>
              <a:t> in Germany</a:t>
            </a:r>
          </a:p>
          <a:p>
            <a:pPr lvl="1"/>
            <a:r>
              <a:rPr lang="en-US" altLang="de-DE" sz="1500" dirty="0"/>
              <a:t>full-time multimodal intervention, </a:t>
            </a:r>
          </a:p>
          <a:p>
            <a:pPr lvl="1"/>
            <a:r>
              <a:rPr lang="en-US" altLang="de-DE" sz="1500" dirty="0"/>
              <a:t>duration: 3 to 4 </a:t>
            </a:r>
            <a:r>
              <a:rPr lang="en-US" altLang="de-DE" sz="1500" dirty="0" err="1"/>
              <a:t>wks</a:t>
            </a:r>
            <a:r>
              <a:rPr lang="en-US" altLang="de-DE" sz="1500" dirty="0"/>
              <a:t>, </a:t>
            </a:r>
          </a:p>
          <a:p>
            <a:pPr lvl="1"/>
            <a:r>
              <a:rPr lang="en-US" altLang="de-DE" sz="1500" dirty="0"/>
              <a:t>~60 to 80 hours</a:t>
            </a:r>
          </a:p>
          <a:p>
            <a:endParaRPr lang="en-US" altLang="de-DE" sz="1700" dirty="0"/>
          </a:p>
          <a:p>
            <a:r>
              <a:rPr lang="en-US" altLang="de-DE" sz="1700" dirty="0"/>
              <a:t>Different disease groups (“indications”), most famous:</a:t>
            </a:r>
          </a:p>
          <a:p>
            <a:pPr lvl="1"/>
            <a:r>
              <a:rPr lang="en-US" altLang="de-DE" sz="1500" dirty="0"/>
              <a:t>Musculoskeletal</a:t>
            </a:r>
          </a:p>
          <a:p>
            <a:pPr lvl="1"/>
            <a:r>
              <a:rPr lang="en-US" altLang="de-DE" sz="1500" dirty="0"/>
              <a:t>Mental</a:t>
            </a:r>
          </a:p>
          <a:p>
            <a:pPr lvl="1"/>
            <a:r>
              <a:rPr lang="en-US" altLang="de-DE" sz="1500" dirty="0"/>
              <a:t>Cancer</a:t>
            </a:r>
          </a:p>
          <a:p>
            <a:pPr lvl="1"/>
            <a:r>
              <a:rPr lang="en-US" altLang="de-DE" sz="1500" dirty="0"/>
              <a:t>Cardiovascular</a:t>
            </a:r>
          </a:p>
          <a:p>
            <a:pPr lvl="1"/>
            <a:r>
              <a:rPr lang="en-US" altLang="de-DE" sz="1500" dirty="0"/>
              <a:t>Others (neurological…)</a:t>
            </a:r>
            <a:endParaRPr lang="de-DE" altLang="de-DE" sz="1500" dirty="0"/>
          </a:p>
          <a:p>
            <a:endParaRPr lang="de-DE" altLang="de-DE" sz="1800" dirty="0"/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2D68D3F7-45A9-4012-B7E5-02406DCD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EEF7084F-24A4-45A9-B0F2-5E4B6A4DA3E8}" type="slidenum">
              <a:rPr lang="de-DE" altLang="de-DE" smtClean="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4C20B098-7D5B-4301-BAA5-9DA0583FFAF3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1268413"/>
            <a:ext cx="3600450" cy="4645025"/>
            <a:chOff x="1346" y="265"/>
            <a:chExt cx="3092" cy="3930"/>
          </a:xfrm>
        </p:grpSpPr>
        <p:sp>
          <p:nvSpPr>
            <p:cNvPr id="10253" name="Rectangle 3">
              <a:extLst>
                <a:ext uri="{FF2B5EF4-FFF2-40B4-BE49-F238E27FC236}">
                  <a16:creationId xmlns:a16="http://schemas.microsoft.com/office/drawing/2014/main" id="{493EF2B9-43B1-4C52-9C69-E10D23FAB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2732"/>
              <a:ext cx="1180" cy="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47" tIns="40074" rIns="80147" bIns="40074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606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178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750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322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 sz="2400" i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254" name="Rectangle 4">
              <a:extLst>
                <a:ext uri="{FF2B5EF4-FFF2-40B4-BE49-F238E27FC236}">
                  <a16:creationId xmlns:a16="http://schemas.microsoft.com/office/drawing/2014/main" id="{C84AC43C-DD3F-49B8-89E2-91E3DD166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319"/>
              <a:ext cx="708" cy="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47" tIns="40074" rIns="80147" bIns="40074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606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178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750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322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 sz="2400" i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255" name="Rectangle 5">
              <a:extLst>
                <a:ext uri="{FF2B5EF4-FFF2-40B4-BE49-F238E27FC236}">
                  <a16:creationId xmlns:a16="http://schemas.microsoft.com/office/drawing/2014/main" id="{50792A5F-34E6-4223-86F1-6483A0FF0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50"/>
              <a:ext cx="210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147" tIns="40074" rIns="80147" bIns="40074" anchor="ctr"/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50875" indent="-2508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01713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403350" indent="-2016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03400" indent="-2000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606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178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750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32200" indent="-200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 sz="2400" i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10256" name="Group 9">
              <a:extLst>
                <a:ext uri="{FF2B5EF4-FFF2-40B4-BE49-F238E27FC236}">
                  <a16:creationId xmlns:a16="http://schemas.microsoft.com/office/drawing/2014/main" id="{881627A5-34B6-4B2B-BF12-0220D001E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6" y="265"/>
              <a:ext cx="3092" cy="3930"/>
              <a:chOff x="3071" y="287"/>
              <a:chExt cx="3487" cy="4464"/>
            </a:xfrm>
          </p:grpSpPr>
          <p:sp>
            <p:nvSpPr>
              <p:cNvPr id="10257" name="Freeform 9">
                <a:extLst>
                  <a:ext uri="{FF2B5EF4-FFF2-40B4-BE49-F238E27FC236}">
                    <a16:creationId xmlns:a16="http://schemas.microsoft.com/office/drawing/2014/main" id="{F91593AE-E6D7-4E4A-9B9F-293B94BA1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923"/>
                <a:ext cx="1810" cy="1490"/>
              </a:xfrm>
              <a:custGeom>
                <a:avLst/>
                <a:gdLst>
                  <a:gd name="T0" fmla="*/ 1036 w 1810"/>
                  <a:gd name="T1" fmla="*/ 1204 h 1490"/>
                  <a:gd name="T2" fmla="*/ 966 w 1810"/>
                  <a:gd name="T3" fmla="*/ 1109 h 1490"/>
                  <a:gd name="T4" fmla="*/ 906 w 1810"/>
                  <a:gd name="T5" fmla="*/ 999 h 1490"/>
                  <a:gd name="T6" fmla="*/ 945 w 1810"/>
                  <a:gd name="T7" fmla="*/ 949 h 1490"/>
                  <a:gd name="T8" fmla="*/ 936 w 1810"/>
                  <a:gd name="T9" fmla="*/ 873 h 1490"/>
                  <a:gd name="T10" fmla="*/ 920 w 1810"/>
                  <a:gd name="T11" fmla="*/ 758 h 1490"/>
                  <a:gd name="T12" fmla="*/ 831 w 1810"/>
                  <a:gd name="T13" fmla="*/ 828 h 1490"/>
                  <a:gd name="T14" fmla="*/ 767 w 1810"/>
                  <a:gd name="T15" fmla="*/ 752 h 1490"/>
                  <a:gd name="T16" fmla="*/ 699 w 1810"/>
                  <a:gd name="T17" fmla="*/ 769 h 1490"/>
                  <a:gd name="T18" fmla="*/ 657 w 1810"/>
                  <a:gd name="T19" fmla="*/ 864 h 1490"/>
                  <a:gd name="T20" fmla="*/ 619 w 1810"/>
                  <a:gd name="T21" fmla="*/ 996 h 1490"/>
                  <a:gd name="T22" fmla="*/ 509 w 1810"/>
                  <a:gd name="T23" fmla="*/ 1051 h 1490"/>
                  <a:gd name="T24" fmla="*/ 470 w 1810"/>
                  <a:gd name="T25" fmla="*/ 945 h 1490"/>
                  <a:gd name="T26" fmla="*/ 427 w 1810"/>
                  <a:gd name="T27" fmla="*/ 843 h 1490"/>
                  <a:gd name="T28" fmla="*/ 333 w 1810"/>
                  <a:gd name="T29" fmla="*/ 784 h 1490"/>
                  <a:gd name="T30" fmla="*/ 265 w 1810"/>
                  <a:gd name="T31" fmla="*/ 897 h 1490"/>
                  <a:gd name="T32" fmla="*/ 135 w 1810"/>
                  <a:gd name="T33" fmla="*/ 927 h 1490"/>
                  <a:gd name="T34" fmla="*/ 91 w 1810"/>
                  <a:gd name="T35" fmla="*/ 797 h 1490"/>
                  <a:gd name="T36" fmla="*/ 2 w 1810"/>
                  <a:gd name="T37" fmla="*/ 728 h 1490"/>
                  <a:gd name="T38" fmla="*/ 119 w 1810"/>
                  <a:gd name="T39" fmla="*/ 700 h 1490"/>
                  <a:gd name="T40" fmla="*/ 155 w 1810"/>
                  <a:gd name="T41" fmla="*/ 566 h 1490"/>
                  <a:gd name="T42" fmla="*/ 201 w 1810"/>
                  <a:gd name="T43" fmla="*/ 399 h 1490"/>
                  <a:gd name="T44" fmla="*/ 265 w 1810"/>
                  <a:gd name="T45" fmla="*/ 332 h 1490"/>
                  <a:gd name="T46" fmla="*/ 308 w 1810"/>
                  <a:gd name="T47" fmla="*/ 327 h 1490"/>
                  <a:gd name="T48" fmla="*/ 190 w 1810"/>
                  <a:gd name="T49" fmla="*/ 293 h 1490"/>
                  <a:gd name="T50" fmla="*/ 224 w 1810"/>
                  <a:gd name="T51" fmla="*/ 180 h 1490"/>
                  <a:gd name="T52" fmla="*/ 233 w 1810"/>
                  <a:gd name="T53" fmla="*/ 130 h 1490"/>
                  <a:gd name="T54" fmla="*/ 384 w 1810"/>
                  <a:gd name="T55" fmla="*/ 100 h 1490"/>
                  <a:gd name="T56" fmla="*/ 562 w 1810"/>
                  <a:gd name="T57" fmla="*/ 78 h 1490"/>
                  <a:gd name="T58" fmla="*/ 571 w 1810"/>
                  <a:gd name="T59" fmla="*/ 189 h 1490"/>
                  <a:gd name="T60" fmla="*/ 578 w 1810"/>
                  <a:gd name="T61" fmla="*/ 247 h 1490"/>
                  <a:gd name="T62" fmla="*/ 628 w 1810"/>
                  <a:gd name="T63" fmla="*/ 197 h 1490"/>
                  <a:gd name="T64" fmla="*/ 703 w 1810"/>
                  <a:gd name="T65" fmla="*/ 184 h 1490"/>
                  <a:gd name="T66" fmla="*/ 701 w 1810"/>
                  <a:gd name="T67" fmla="*/ 295 h 1490"/>
                  <a:gd name="T68" fmla="*/ 740 w 1810"/>
                  <a:gd name="T69" fmla="*/ 182 h 1490"/>
                  <a:gd name="T70" fmla="*/ 753 w 1810"/>
                  <a:gd name="T71" fmla="*/ 13 h 1490"/>
                  <a:gd name="T72" fmla="*/ 881 w 1810"/>
                  <a:gd name="T73" fmla="*/ 33 h 1490"/>
                  <a:gd name="T74" fmla="*/ 1030 w 1810"/>
                  <a:gd name="T75" fmla="*/ 65 h 1490"/>
                  <a:gd name="T76" fmla="*/ 1109 w 1810"/>
                  <a:gd name="T77" fmla="*/ 148 h 1490"/>
                  <a:gd name="T78" fmla="*/ 1194 w 1810"/>
                  <a:gd name="T79" fmla="*/ 228 h 1490"/>
                  <a:gd name="T80" fmla="*/ 1299 w 1810"/>
                  <a:gd name="T81" fmla="*/ 258 h 1490"/>
                  <a:gd name="T82" fmla="*/ 1408 w 1810"/>
                  <a:gd name="T83" fmla="*/ 271 h 1490"/>
                  <a:gd name="T84" fmla="*/ 1513 w 1810"/>
                  <a:gd name="T85" fmla="*/ 306 h 1490"/>
                  <a:gd name="T86" fmla="*/ 1609 w 1810"/>
                  <a:gd name="T87" fmla="*/ 386 h 1490"/>
                  <a:gd name="T88" fmla="*/ 1737 w 1810"/>
                  <a:gd name="T89" fmla="*/ 453 h 1490"/>
                  <a:gd name="T90" fmla="*/ 1810 w 1810"/>
                  <a:gd name="T91" fmla="*/ 488 h 1490"/>
                  <a:gd name="T92" fmla="*/ 1742 w 1810"/>
                  <a:gd name="T93" fmla="*/ 557 h 1490"/>
                  <a:gd name="T94" fmla="*/ 1632 w 1810"/>
                  <a:gd name="T95" fmla="*/ 581 h 1490"/>
                  <a:gd name="T96" fmla="*/ 1598 w 1810"/>
                  <a:gd name="T97" fmla="*/ 676 h 1490"/>
                  <a:gd name="T98" fmla="*/ 1612 w 1810"/>
                  <a:gd name="T99" fmla="*/ 828 h 1490"/>
                  <a:gd name="T100" fmla="*/ 1584 w 1810"/>
                  <a:gd name="T101" fmla="*/ 990 h 1490"/>
                  <a:gd name="T102" fmla="*/ 1525 w 1810"/>
                  <a:gd name="T103" fmla="*/ 1079 h 1490"/>
                  <a:gd name="T104" fmla="*/ 1475 w 1810"/>
                  <a:gd name="T105" fmla="*/ 1152 h 1490"/>
                  <a:gd name="T106" fmla="*/ 1491 w 1810"/>
                  <a:gd name="T107" fmla="*/ 1293 h 1490"/>
                  <a:gd name="T108" fmla="*/ 1429 w 1810"/>
                  <a:gd name="T109" fmla="*/ 1326 h 1490"/>
                  <a:gd name="T110" fmla="*/ 1351 w 1810"/>
                  <a:gd name="T111" fmla="*/ 1399 h 1490"/>
                  <a:gd name="T112" fmla="*/ 1210 w 1810"/>
                  <a:gd name="T113" fmla="*/ 1430 h 1490"/>
                  <a:gd name="T114" fmla="*/ 1116 w 1810"/>
                  <a:gd name="T115" fmla="*/ 1490 h 1490"/>
                  <a:gd name="T116" fmla="*/ 1091 w 1810"/>
                  <a:gd name="T117" fmla="*/ 1410 h 1490"/>
                  <a:gd name="T118" fmla="*/ 1071 w 1810"/>
                  <a:gd name="T119" fmla="*/ 1295 h 14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10"/>
                  <a:gd name="T181" fmla="*/ 0 h 1490"/>
                  <a:gd name="T182" fmla="*/ 1810 w 1810"/>
                  <a:gd name="T183" fmla="*/ 1490 h 14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10" h="1490">
                    <a:moveTo>
                      <a:pt x="1016" y="1297"/>
                    </a:moveTo>
                    <a:lnTo>
                      <a:pt x="1011" y="1278"/>
                    </a:lnTo>
                    <a:lnTo>
                      <a:pt x="1018" y="1250"/>
                    </a:lnTo>
                    <a:lnTo>
                      <a:pt x="1036" y="1228"/>
                    </a:lnTo>
                    <a:lnTo>
                      <a:pt x="1036" y="1204"/>
                    </a:lnTo>
                    <a:lnTo>
                      <a:pt x="1018" y="1189"/>
                    </a:lnTo>
                    <a:lnTo>
                      <a:pt x="988" y="1174"/>
                    </a:lnTo>
                    <a:lnTo>
                      <a:pt x="993" y="1148"/>
                    </a:lnTo>
                    <a:lnTo>
                      <a:pt x="986" y="1118"/>
                    </a:lnTo>
                    <a:lnTo>
                      <a:pt x="966" y="1109"/>
                    </a:lnTo>
                    <a:lnTo>
                      <a:pt x="950" y="1100"/>
                    </a:lnTo>
                    <a:lnTo>
                      <a:pt x="952" y="1068"/>
                    </a:lnTo>
                    <a:lnTo>
                      <a:pt x="943" y="1033"/>
                    </a:lnTo>
                    <a:lnTo>
                      <a:pt x="927" y="1016"/>
                    </a:lnTo>
                    <a:lnTo>
                      <a:pt x="906" y="999"/>
                    </a:lnTo>
                    <a:lnTo>
                      <a:pt x="886" y="994"/>
                    </a:lnTo>
                    <a:lnTo>
                      <a:pt x="890" y="975"/>
                    </a:lnTo>
                    <a:lnTo>
                      <a:pt x="911" y="973"/>
                    </a:lnTo>
                    <a:lnTo>
                      <a:pt x="931" y="970"/>
                    </a:lnTo>
                    <a:lnTo>
                      <a:pt x="945" y="949"/>
                    </a:lnTo>
                    <a:lnTo>
                      <a:pt x="941" y="927"/>
                    </a:lnTo>
                    <a:lnTo>
                      <a:pt x="927" y="919"/>
                    </a:lnTo>
                    <a:lnTo>
                      <a:pt x="913" y="912"/>
                    </a:lnTo>
                    <a:lnTo>
                      <a:pt x="920" y="895"/>
                    </a:lnTo>
                    <a:lnTo>
                      <a:pt x="936" y="873"/>
                    </a:lnTo>
                    <a:lnTo>
                      <a:pt x="943" y="843"/>
                    </a:lnTo>
                    <a:lnTo>
                      <a:pt x="936" y="823"/>
                    </a:lnTo>
                    <a:lnTo>
                      <a:pt x="945" y="799"/>
                    </a:lnTo>
                    <a:lnTo>
                      <a:pt x="952" y="769"/>
                    </a:lnTo>
                    <a:lnTo>
                      <a:pt x="920" y="758"/>
                    </a:lnTo>
                    <a:lnTo>
                      <a:pt x="890" y="769"/>
                    </a:lnTo>
                    <a:lnTo>
                      <a:pt x="879" y="789"/>
                    </a:lnTo>
                    <a:lnTo>
                      <a:pt x="854" y="793"/>
                    </a:lnTo>
                    <a:lnTo>
                      <a:pt x="842" y="808"/>
                    </a:lnTo>
                    <a:lnTo>
                      <a:pt x="831" y="828"/>
                    </a:lnTo>
                    <a:lnTo>
                      <a:pt x="815" y="836"/>
                    </a:lnTo>
                    <a:lnTo>
                      <a:pt x="801" y="815"/>
                    </a:lnTo>
                    <a:lnTo>
                      <a:pt x="790" y="789"/>
                    </a:lnTo>
                    <a:lnTo>
                      <a:pt x="776" y="765"/>
                    </a:lnTo>
                    <a:lnTo>
                      <a:pt x="767" y="752"/>
                    </a:lnTo>
                    <a:lnTo>
                      <a:pt x="749" y="756"/>
                    </a:lnTo>
                    <a:lnTo>
                      <a:pt x="735" y="771"/>
                    </a:lnTo>
                    <a:lnTo>
                      <a:pt x="726" y="795"/>
                    </a:lnTo>
                    <a:lnTo>
                      <a:pt x="712" y="782"/>
                    </a:lnTo>
                    <a:lnTo>
                      <a:pt x="699" y="769"/>
                    </a:lnTo>
                    <a:lnTo>
                      <a:pt x="678" y="778"/>
                    </a:lnTo>
                    <a:lnTo>
                      <a:pt x="664" y="799"/>
                    </a:lnTo>
                    <a:lnTo>
                      <a:pt x="644" y="817"/>
                    </a:lnTo>
                    <a:lnTo>
                      <a:pt x="639" y="836"/>
                    </a:lnTo>
                    <a:lnTo>
                      <a:pt x="657" y="864"/>
                    </a:lnTo>
                    <a:lnTo>
                      <a:pt x="664" y="897"/>
                    </a:lnTo>
                    <a:lnTo>
                      <a:pt x="671" y="942"/>
                    </a:lnTo>
                    <a:lnTo>
                      <a:pt x="660" y="973"/>
                    </a:lnTo>
                    <a:lnTo>
                      <a:pt x="644" y="994"/>
                    </a:lnTo>
                    <a:lnTo>
                      <a:pt x="619" y="996"/>
                    </a:lnTo>
                    <a:lnTo>
                      <a:pt x="594" y="1003"/>
                    </a:lnTo>
                    <a:lnTo>
                      <a:pt x="575" y="1020"/>
                    </a:lnTo>
                    <a:lnTo>
                      <a:pt x="553" y="1042"/>
                    </a:lnTo>
                    <a:lnTo>
                      <a:pt x="530" y="1053"/>
                    </a:lnTo>
                    <a:lnTo>
                      <a:pt x="509" y="1051"/>
                    </a:lnTo>
                    <a:lnTo>
                      <a:pt x="495" y="1038"/>
                    </a:lnTo>
                    <a:lnTo>
                      <a:pt x="486" y="1014"/>
                    </a:lnTo>
                    <a:lnTo>
                      <a:pt x="495" y="992"/>
                    </a:lnTo>
                    <a:lnTo>
                      <a:pt x="482" y="970"/>
                    </a:lnTo>
                    <a:lnTo>
                      <a:pt x="470" y="945"/>
                    </a:lnTo>
                    <a:lnTo>
                      <a:pt x="473" y="919"/>
                    </a:lnTo>
                    <a:lnTo>
                      <a:pt x="484" y="890"/>
                    </a:lnTo>
                    <a:lnTo>
                      <a:pt x="479" y="867"/>
                    </a:lnTo>
                    <a:lnTo>
                      <a:pt x="457" y="851"/>
                    </a:lnTo>
                    <a:lnTo>
                      <a:pt x="427" y="843"/>
                    </a:lnTo>
                    <a:lnTo>
                      <a:pt x="409" y="825"/>
                    </a:lnTo>
                    <a:lnTo>
                      <a:pt x="397" y="795"/>
                    </a:lnTo>
                    <a:lnTo>
                      <a:pt x="381" y="776"/>
                    </a:lnTo>
                    <a:lnTo>
                      <a:pt x="354" y="771"/>
                    </a:lnTo>
                    <a:lnTo>
                      <a:pt x="333" y="784"/>
                    </a:lnTo>
                    <a:lnTo>
                      <a:pt x="338" y="819"/>
                    </a:lnTo>
                    <a:lnTo>
                      <a:pt x="322" y="847"/>
                    </a:lnTo>
                    <a:lnTo>
                      <a:pt x="304" y="860"/>
                    </a:lnTo>
                    <a:lnTo>
                      <a:pt x="290" y="884"/>
                    </a:lnTo>
                    <a:lnTo>
                      <a:pt x="265" y="897"/>
                    </a:lnTo>
                    <a:lnTo>
                      <a:pt x="240" y="910"/>
                    </a:lnTo>
                    <a:lnTo>
                      <a:pt x="224" y="927"/>
                    </a:lnTo>
                    <a:lnTo>
                      <a:pt x="192" y="932"/>
                    </a:lnTo>
                    <a:lnTo>
                      <a:pt x="162" y="923"/>
                    </a:lnTo>
                    <a:lnTo>
                      <a:pt x="135" y="927"/>
                    </a:lnTo>
                    <a:lnTo>
                      <a:pt x="103" y="936"/>
                    </a:lnTo>
                    <a:lnTo>
                      <a:pt x="110" y="890"/>
                    </a:lnTo>
                    <a:lnTo>
                      <a:pt x="112" y="851"/>
                    </a:lnTo>
                    <a:lnTo>
                      <a:pt x="105" y="812"/>
                    </a:lnTo>
                    <a:lnTo>
                      <a:pt x="91" y="797"/>
                    </a:lnTo>
                    <a:lnTo>
                      <a:pt x="64" y="795"/>
                    </a:lnTo>
                    <a:lnTo>
                      <a:pt x="39" y="786"/>
                    </a:lnTo>
                    <a:lnTo>
                      <a:pt x="12" y="776"/>
                    </a:lnTo>
                    <a:lnTo>
                      <a:pt x="0" y="758"/>
                    </a:lnTo>
                    <a:lnTo>
                      <a:pt x="2" y="728"/>
                    </a:lnTo>
                    <a:lnTo>
                      <a:pt x="16" y="702"/>
                    </a:lnTo>
                    <a:lnTo>
                      <a:pt x="30" y="687"/>
                    </a:lnTo>
                    <a:lnTo>
                      <a:pt x="60" y="680"/>
                    </a:lnTo>
                    <a:lnTo>
                      <a:pt x="91" y="691"/>
                    </a:lnTo>
                    <a:lnTo>
                      <a:pt x="119" y="700"/>
                    </a:lnTo>
                    <a:lnTo>
                      <a:pt x="151" y="687"/>
                    </a:lnTo>
                    <a:lnTo>
                      <a:pt x="164" y="665"/>
                    </a:lnTo>
                    <a:lnTo>
                      <a:pt x="167" y="631"/>
                    </a:lnTo>
                    <a:lnTo>
                      <a:pt x="160" y="594"/>
                    </a:lnTo>
                    <a:lnTo>
                      <a:pt x="155" y="566"/>
                    </a:lnTo>
                    <a:lnTo>
                      <a:pt x="167" y="537"/>
                    </a:lnTo>
                    <a:lnTo>
                      <a:pt x="180" y="507"/>
                    </a:lnTo>
                    <a:lnTo>
                      <a:pt x="190" y="470"/>
                    </a:lnTo>
                    <a:lnTo>
                      <a:pt x="199" y="433"/>
                    </a:lnTo>
                    <a:lnTo>
                      <a:pt x="201" y="399"/>
                    </a:lnTo>
                    <a:lnTo>
                      <a:pt x="194" y="364"/>
                    </a:lnTo>
                    <a:lnTo>
                      <a:pt x="219" y="375"/>
                    </a:lnTo>
                    <a:lnTo>
                      <a:pt x="228" y="353"/>
                    </a:lnTo>
                    <a:lnTo>
                      <a:pt x="244" y="338"/>
                    </a:lnTo>
                    <a:lnTo>
                      <a:pt x="265" y="332"/>
                    </a:lnTo>
                    <a:lnTo>
                      <a:pt x="279" y="345"/>
                    </a:lnTo>
                    <a:lnTo>
                      <a:pt x="292" y="366"/>
                    </a:lnTo>
                    <a:lnTo>
                      <a:pt x="308" y="379"/>
                    </a:lnTo>
                    <a:lnTo>
                      <a:pt x="313" y="355"/>
                    </a:lnTo>
                    <a:lnTo>
                      <a:pt x="308" y="327"/>
                    </a:lnTo>
                    <a:lnTo>
                      <a:pt x="295" y="308"/>
                    </a:lnTo>
                    <a:lnTo>
                      <a:pt x="267" y="297"/>
                    </a:lnTo>
                    <a:lnTo>
                      <a:pt x="240" y="299"/>
                    </a:lnTo>
                    <a:lnTo>
                      <a:pt x="212" y="304"/>
                    </a:lnTo>
                    <a:lnTo>
                      <a:pt x="190" y="293"/>
                    </a:lnTo>
                    <a:lnTo>
                      <a:pt x="180" y="269"/>
                    </a:lnTo>
                    <a:lnTo>
                      <a:pt x="178" y="243"/>
                    </a:lnTo>
                    <a:lnTo>
                      <a:pt x="192" y="213"/>
                    </a:lnTo>
                    <a:lnTo>
                      <a:pt x="215" y="202"/>
                    </a:lnTo>
                    <a:lnTo>
                      <a:pt x="224" y="180"/>
                    </a:lnTo>
                    <a:lnTo>
                      <a:pt x="206" y="167"/>
                    </a:lnTo>
                    <a:lnTo>
                      <a:pt x="190" y="152"/>
                    </a:lnTo>
                    <a:lnTo>
                      <a:pt x="194" y="132"/>
                    </a:lnTo>
                    <a:lnTo>
                      <a:pt x="215" y="128"/>
                    </a:lnTo>
                    <a:lnTo>
                      <a:pt x="233" y="130"/>
                    </a:lnTo>
                    <a:lnTo>
                      <a:pt x="244" y="115"/>
                    </a:lnTo>
                    <a:lnTo>
                      <a:pt x="265" y="102"/>
                    </a:lnTo>
                    <a:lnTo>
                      <a:pt x="297" y="96"/>
                    </a:lnTo>
                    <a:lnTo>
                      <a:pt x="340" y="104"/>
                    </a:lnTo>
                    <a:lnTo>
                      <a:pt x="384" y="100"/>
                    </a:lnTo>
                    <a:lnTo>
                      <a:pt x="418" y="91"/>
                    </a:lnTo>
                    <a:lnTo>
                      <a:pt x="459" y="80"/>
                    </a:lnTo>
                    <a:lnTo>
                      <a:pt x="498" y="70"/>
                    </a:lnTo>
                    <a:lnTo>
                      <a:pt x="534" y="67"/>
                    </a:lnTo>
                    <a:lnTo>
                      <a:pt x="562" y="78"/>
                    </a:lnTo>
                    <a:lnTo>
                      <a:pt x="573" y="93"/>
                    </a:lnTo>
                    <a:lnTo>
                      <a:pt x="568" y="117"/>
                    </a:lnTo>
                    <a:lnTo>
                      <a:pt x="559" y="143"/>
                    </a:lnTo>
                    <a:lnTo>
                      <a:pt x="562" y="167"/>
                    </a:lnTo>
                    <a:lnTo>
                      <a:pt x="571" y="189"/>
                    </a:lnTo>
                    <a:lnTo>
                      <a:pt x="573" y="213"/>
                    </a:lnTo>
                    <a:lnTo>
                      <a:pt x="562" y="228"/>
                    </a:lnTo>
                    <a:lnTo>
                      <a:pt x="550" y="243"/>
                    </a:lnTo>
                    <a:lnTo>
                      <a:pt x="562" y="258"/>
                    </a:lnTo>
                    <a:lnTo>
                      <a:pt x="578" y="247"/>
                    </a:lnTo>
                    <a:lnTo>
                      <a:pt x="596" y="256"/>
                    </a:lnTo>
                    <a:lnTo>
                      <a:pt x="614" y="243"/>
                    </a:lnTo>
                    <a:lnTo>
                      <a:pt x="637" y="234"/>
                    </a:lnTo>
                    <a:lnTo>
                      <a:pt x="646" y="219"/>
                    </a:lnTo>
                    <a:lnTo>
                      <a:pt x="628" y="197"/>
                    </a:lnTo>
                    <a:lnTo>
                      <a:pt x="635" y="171"/>
                    </a:lnTo>
                    <a:lnTo>
                      <a:pt x="651" y="154"/>
                    </a:lnTo>
                    <a:lnTo>
                      <a:pt x="673" y="156"/>
                    </a:lnTo>
                    <a:lnTo>
                      <a:pt x="685" y="174"/>
                    </a:lnTo>
                    <a:lnTo>
                      <a:pt x="703" y="184"/>
                    </a:lnTo>
                    <a:lnTo>
                      <a:pt x="721" y="197"/>
                    </a:lnTo>
                    <a:lnTo>
                      <a:pt x="708" y="223"/>
                    </a:lnTo>
                    <a:lnTo>
                      <a:pt x="692" y="245"/>
                    </a:lnTo>
                    <a:lnTo>
                      <a:pt x="696" y="269"/>
                    </a:lnTo>
                    <a:lnTo>
                      <a:pt x="701" y="295"/>
                    </a:lnTo>
                    <a:lnTo>
                      <a:pt x="717" y="275"/>
                    </a:lnTo>
                    <a:lnTo>
                      <a:pt x="733" y="245"/>
                    </a:lnTo>
                    <a:lnTo>
                      <a:pt x="744" y="215"/>
                    </a:lnTo>
                    <a:lnTo>
                      <a:pt x="742" y="202"/>
                    </a:lnTo>
                    <a:lnTo>
                      <a:pt x="740" y="182"/>
                    </a:lnTo>
                    <a:lnTo>
                      <a:pt x="721" y="152"/>
                    </a:lnTo>
                    <a:lnTo>
                      <a:pt x="717" y="117"/>
                    </a:lnTo>
                    <a:lnTo>
                      <a:pt x="726" y="83"/>
                    </a:lnTo>
                    <a:lnTo>
                      <a:pt x="740" y="44"/>
                    </a:lnTo>
                    <a:lnTo>
                      <a:pt x="753" y="13"/>
                    </a:lnTo>
                    <a:lnTo>
                      <a:pt x="774" y="0"/>
                    </a:lnTo>
                    <a:lnTo>
                      <a:pt x="792" y="5"/>
                    </a:lnTo>
                    <a:lnTo>
                      <a:pt x="822" y="22"/>
                    </a:lnTo>
                    <a:lnTo>
                      <a:pt x="854" y="31"/>
                    </a:lnTo>
                    <a:lnTo>
                      <a:pt x="881" y="33"/>
                    </a:lnTo>
                    <a:lnTo>
                      <a:pt x="913" y="24"/>
                    </a:lnTo>
                    <a:lnTo>
                      <a:pt x="945" y="28"/>
                    </a:lnTo>
                    <a:lnTo>
                      <a:pt x="968" y="41"/>
                    </a:lnTo>
                    <a:lnTo>
                      <a:pt x="1002" y="44"/>
                    </a:lnTo>
                    <a:lnTo>
                      <a:pt x="1030" y="65"/>
                    </a:lnTo>
                    <a:lnTo>
                      <a:pt x="1043" y="85"/>
                    </a:lnTo>
                    <a:lnTo>
                      <a:pt x="1052" y="102"/>
                    </a:lnTo>
                    <a:lnTo>
                      <a:pt x="1080" y="106"/>
                    </a:lnTo>
                    <a:lnTo>
                      <a:pt x="1100" y="124"/>
                    </a:lnTo>
                    <a:lnTo>
                      <a:pt x="1109" y="148"/>
                    </a:lnTo>
                    <a:lnTo>
                      <a:pt x="1125" y="167"/>
                    </a:lnTo>
                    <a:lnTo>
                      <a:pt x="1151" y="180"/>
                    </a:lnTo>
                    <a:lnTo>
                      <a:pt x="1171" y="189"/>
                    </a:lnTo>
                    <a:lnTo>
                      <a:pt x="1185" y="200"/>
                    </a:lnTo>
                    <a:lnTo>
                      <a:pt x="1194" y="228"/>
                    </a:lnTo>
                    <a:lnTo>
                      <a:pt x="1205" y="256"/>
                    </a:lnTo>
                    <a:lnTo>
                      <a:pt x="1224" y="271"/>
                    </a:lnTo>
                    <a:lnTo>
                      <a:pt x="1249" y="280"/>
                    </a:lnTo>
                    <a:lnTo>
                      <a:pt x="1274" y="271"/>
                    </a:lnTo>
                    <a:lnTo>
                      <a:pt x="1299" y="258"/>
                    </a:lnTo>
                    <a:lnTo>
                      <a:pt x="1319" y="256"/>
                    </a:lnTo>
                    <a:lnTo>
                      <a:pt x="1335" y="269"/>
                    </a:lnTo>
                    <a:lnTo>
                      <a:pt x="1354" y="282"/>
                    </a:lnTo>
                    <a:lnTo>
                      <a:pt x="1381" y="282"/>
                    </a:lnTo>
                    <a:lnTo>
                      <a:pt x="1408" y="271"/>
                    </a:lnTo>
                    <a:lnTo>
                      <a:pt x="1424" y="291"/>
                    </a:lnTo>
                    <a:lnTo>
                      <a:pt x="1445" y="299"/>
                    </a:lnTo>
                    <a:lnTo>
                      <a:pt x="1470" y="299"/>
                    </a:lnTo>
                    <a:lnTo>
                      <a:pt x="1493" y="299"/>
                    </a:lnTo>
                    <a:lnTo>
                      <a:pt x="1513" y="306"/>
                    </a:lnTo>
                    <a:lnTo>
                      <a:pt x="1534" y="327"/>
                    </a:lnTo>
                    <a:lnTo>
                      <a:pt x="1548" y="347"/>
                    </a:lnTo>
                    <a:lnTo>
                      <a:pt x="1559" y="364"/>
                    </a:lnTo>
                    <a:lnTo>
                      <a:pt x="1586" y="373"/>
                    </a:lnTo>
                    <a:lnTo>
                      <a:pt x="1609" y="386"/>
                    </a:lnTo>
                    <a:lnTo>
                      <a:pt x="1637" y="401"/>
                    </a:lnTo>
                    <a:lnTo>
                      <a:pt x="1666" y="414"/>
                    </a:lnTo>
                    <a:lnTo>
                      <a:pt x="1694" y="418"/>
                    </a:lnTo>
                    <a:lnTo>
                      <a:pt x="1717" y="431"/>
                    </a:lnTo>
                    <a:lnTo>
                      <a:pt x="1737" y="453"/>
                    </a:lnTo>
                    <a:lnTo>
                      <a:pt x="1742" y="453"/>
                    </a:lnTo>
                    <a:lnTo>
                      <a:pt x="1767" y="457"/>
                    </a:lnTo>
                    <a:lnTo>
                      <a:pt x="1794" y="446"/>
                    </a:lnTo>
                    <a:lnTo>
                      <a:pt x="1810" y="455"/>
                    </a:lnTo>
                    <a:lnTo>
                      <a:pt x="1810" y="488"/>
                    </a:lnTo>
                    <a:lnTo>
                      <a:pt x="1803" y="516"/>
                    </a:lnTo>
                    <a:lnTo>
                      <a:pt x="1792" y="533"/>
                    </a:lnTo>
                    <a:lnTo>
                      <a:pt x="1780" y="550"/>
                    </a:lnTo>
                    <a:lnTo>
                      <a:pt x="1762" y="557"/>
                    </a:lnTo>
                    <a:lnTo>
                      <a:pt x="1742" y="557"/>
                    </a:lnTo>
                    <a:lnTo>
                      <a:pt x="1721" y="544"/>
                    </a:lnTo>
                    <a:lnTo>
                      <a:pt x="1691" y="550"/>
                    </a:lnTo>
                    <a:lnTo>
                      <a:pt x="1673" y="559"/>
                    </a:lnTo>
                    <a:lnTo>
                      <a:pt x="1650" y="570"/>
                    </a:lnTo>
                    <a:lnTo>
                      <a:pt x="1632" y="581"/>
                    </a:lnTo>
                    <a:lnTo>
                      <a:pt x="1609" y="576"/>
                    </a:lnTo>
                    <a:lnTo>
                      <a:pt x="1584" y="587"/>
                    </a:lnTo>
                    <a:lnTo>
                      <a:pt x="1566" y="611"/>
                    </a:lnTo>
                    <a:lnTo>
                      <a:pt x="1586" y="637"/>
                    </a:lnTo>
                    <a:lnTo>
                      <a:pt x="1598" y="676"/>
                    </a:lnTo>
                    <a:lnTo>
                      <a:pt x="1614" y="717"/>
                    </a:lnTo>
                    <a:lnTo>
                      <a:pt x="1625" y="747"/>
                    </a:lnTo>
                    <a:lnTo>
                      <a:pt x="1628" y="780"/>
                    </a:lnTo>
                    <a:lnTo>
                      <a:pt x="1616" y="802"/>
                    </a:lnTo>
                    <a:lnTo>
                      <a:pt x="1612" y="828"/>
                    </a:lnTo>
                    <a:lnTo>
                      <a:pt x="1616" y="867"/>
                    </a:lnTo>
                    <a:lnTo>
                      <a:pt x="1614" y="901"/>
                    </a:lnTo>
                    <a:lnTo>
                      <a:pt x="1607" y="934"/>
                    </a:lnTo>
                    <a:lnTo>
                      <a:pt x="1596" y="960"/>
                    </a:lnTo>
                    <a:lnTo>
                      <a:pt x="1584" y="990"/>
                    </a:lnTo>
                    <a:lnTo>
                      <a:pt x="1582" y="1016"/>
                    </a:lnTo>
                    <a:lnTo>
                      <a:pt x="1589" y="1044"/>
                    </a:lnTo>
                    <a:lnTo>
                      <a:pt x="1570" y="1064"/>
                    </a:lnTo>
                    <a:lnTo>
                      <a:pt x="1548" y="1074"/>
                    </a:lnTo>
                    <a:lnTo>
                      <a:pt x="1525" y="1079"/>
                    </a:lnTo>
                    <a:lnTo>
                      <a:pt x="1500" y="1074"/>
                    </a:lnTo>
                    <a:lnTo>
                      <a:pt x="1482" y="1079"/>
                    </a:lnTo>
                    <a:lnTo>
                      <a:pt x="1475" y="1094"/>
                    </a:lnTo>
                    <a:lnTo>
                      <a:pt x="1477" y="1122"/>
                    </a:lnTo>
                    <a:lnTo>
                      <a:pt x="1475" y="1152"/>
                    </a:lnTo>
                    <a:lnTo>
                      <a:pt x="1468" y="1172"/>
                    </a:lnTo>
                    <a:lnTo>
                      <a:pt x="1461" y="1194"/>
                    </a:lnTo>
                    <a:lnTo>
                      <a:pt x="1472" y="1230"/>
                    </a:lnTo>
                    <a:lnTo>
                      <a:pt x="1479" y="1256"/>
                    </a:lnTo>
                    <a:lnTo>
                      <a:pt x="1491" y="1293"/>
                    </a:lnTo>
                    <a:lnTo>
                      <a:pt x="1498" y="1321"/>
                    </a:lnTo>
                    <a:lnTo>
                      <a:pt x="1491" y="1339"/>
                    </a:lnTo>
                    <a:lnTo>
                      <a:pt x="1468" y="1352"/>
                    </a:lnTo>
                    <a:lnTo>
                      <a:pt x="1447" y="1347"/>
                    </a:lnTo>
                    <a:lnTo>
                      <a:pt x="1429" y="1326"/>
                    </a:lnTo>
                    <a:lnTo>
                      <a:pt x="1402" y="1341"/>
                    </a:lnTo>
                    <a:lnTo>
                      <a:pt x="1392" y="1363"/>
                    </a:lnTo>
                    <a:lnTo>
                      <a:pt x="1367" y="1380"/>
                    </a:lnTo>
                    <a:lnTo>
                      <a:pt x="1358" y="1391"/>
                    </a:lnTo>
                    <a:lnTo>
                      <a:pt x="1351" y="1399"/>
                    </a:lnTo>
                    <a:lnTo>
                      <a:pt x="1324" y="1417"/>
                    </a:lnTo>
                    <a:lnTo>
                      <a:pt x="1292" y="1430"/>
                    </a:lnTo>
                    <a:lnTo>
                      <a:pt x="1258" y="1427"/>
                    </a:lnTo>
                    <a:lnTo>
                      <a:pt x="1224" y="1434"/>
                    </a:lnTo>
                    <a:lnTo>
                      <a:pt x="1210" y="1430"/>
                    </a:lnTo>
                    <a:lnTo>
                      <a:pt x="1189" y="1430"/>
                    </a:lnTo>
                    <a:lnTo>
                      <a:pt x="1166" y="1445"/>
                    </a:lnTo>
                    <a:lnTo>
                      <a:pt x="1148" y="1469"/>
                    </a:lnTo>
                    <a:lnTo>
                      <a:pt x="1141" y="1482"/>
                    </a:lnTo>
                    <a:lnTo>
                      <a:pt x="1116" y="1490"/>
                    </a:lnTo>
                    <a:lnTo>
                      <a:pt x="1089" y="1482"/>
                    </a:lnTo>
                    <a:lnTo>
                      <a:pt x="1068" y="1477"/>
                    </a:lnTo>
                    <a:lnTo>
                      <a:pt x="1061" y="1458"/>
                    </a:lnTo>
                    <a:lnTo>
                      <a:pt x="1080" y="1440"/>
                    </a:lnTo>
                    <a:lnTo>
                      <a:pt x="1091" y="1410"/>
                    </a:lnTo>
                    <a:lnTo>
                      <a:pt x="1096" y="1378"/>
                    </a:lnTo>
                    <a:lnTo>
                      <a:pt x="1091" y="1349"/>
                    </a:lnTo>
                    <a:lnTo>
                      <a:pt x="1103" y="1326"/>
                    </a:lnTo>
                    <a:lnTo>
                      <a:pt x="1091" y="1310"/>
                    </a:lnTo>
                    <a:lnTo>
                      <a:pt x="1071" y="1295"/>
                    </a:lnTo>
                    <a:lnTo>
                      <a:pt x="1043" y="1295"/>
                    </a:lnTo>
                    <a:lnTo>
                      <a:pt x="1016" y="1297"/>
                    </a:lnTo>
                    <a:close/>
                  </a:path>
                </a:pathLst>
              </a:custGeom>
              <a:solidFill>
                <a:srgbClr val="6983A1"/>
              </a:solidFill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58" name="Freeform 36">
                <a:extLst>
                  <a:ext uri="{FF2B5EF4-FFF2-40B4-BE49-F238E27FC236}">
                    <a16:creationId xmlns:a16="http://schemas.microsoft.com/office/drawing/2014/main" id="{8606E799-9466-4BC5-B395-78793EE50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2206"/>
                <a:ext cx="1034" cy="808"/>
              </a:xfrm>
              <a:custGeom>
                <a:avLst/>
                <a:gdLst>
                  <a:gd name="T0" fmla="*/ 900 w 1034"/>
                  <a:gd name="T1" fmla="*/ 398 h 808"/>
                  <a:gd name="T2" fmla="*/ 829 w 1034"/>
                  <a:gd name="T3" fmla="*/ 403 h 808"/>
                  <a:gd name="T4" fmla="*/ 779 w 1034"/>
                  <a:gd name="T5" fmla="*/ 333 h 808"/>
                  <a:gd name="T6" fmla="*/ 692 w 1034"/>
                  <a:gd name="T7" fmla="*/ 336 h 808"/>
                  <a:gd name="T8" fmla="*/ 594 w 1034"/>
                  <a:gd name="T9" fmla="*/ 301 h 808"/>
                  <a:gd name="T10" fmla="*/ 514 w 1034"/>
                  <a:gd name="T11" fmla="*/ 292 h 808"/>
                  <a:gd name="T12" fmla="*/ 514 w 1034"/>
                  <a:gd name="T13" fmla="*/ 212 h 808"/>
                  <a:gd name="T14" fmla="*/ 468 w 1034"/>
                  <a:gd name="T15" fmla="*/ 147 h 808"/>
                  <a:gd name="T16" fmla="*/ 409 w 1034"/>
                  <a:gd name="T17" fmla="*/ 126 h 808"/>
                  <a:gd name="T18" fmla="*/ 382 w 1034"/>
                  <a:gd name="T19" fmla="*/ 39 h 808"/>
                  <a:gd name="T20" fmla="*/ 283 w 1034"/>
                  <a:gd name="T21" fmla="*/ 7 h 808"/>
                  <a:gd name="T22" fmla="*/ 261 w 1034"/>
                  <a:gd name="T23" fmla="*/ 63 h 808"/>
                  <a:gd name="T24" fmla="*/ 194 w 1034"/>
                  <a:gd name="T25" fmla="*/ 52 h 808"/>
                  <a:gd name="T26" fmla="*/ 144 w 1034"/>
                  <a:gd name="T27" fmla="*/ 110 h 808"/>
                  <a:gd name="T28" fmla="*/ 51 w 1034"/>
                  <a:gd name="T29" fmla="*/ 139 h 808"/>
                  <a:gd name="T30" fmla="*/ 37 w 1034"/>
                  <a:gd name="T31" fmla="*/ 199 h 808"/>
                  <a:gd name="T32" fmla="*/ 85 w 1034"/>
                  <a:gd name="T33" fmla="*/ 256 h 808"/>
                  <a:gd name="T34" fmla="*/ 105 w 1034"/>
                  <a:gd name="T35" fmla="*/ 305 h 808"/>
                  <a:gd name="T36" fmla="*/ 73 w 1034"/>
                  <a:gd name="T37" fmla="*/ 364 h 808"/>
                  <a:gd name="T38" fmla="*/ 39 w 1034"/>
                  <a:gd name="T39" fmla="*/ 418 h 808"/>
                  <a:gd name="T40" fmla="*/ 21 w 1034"/>
                  <a:gd name="T41" fmla="*/ 487 h 808"/>
                  <a:gd name="T42" fmla="*/ 5 w 1034"/>
                  <a:gd name="T43" fmla="*/ 563 h 808"/>
                  <a:gd name="T44" fmla="*/ 67 w 1034"/>
                  <a:gd name="T45" fmla="*/ 585 h 808"/>
                  <a:gd name="T46" fmla="*/ 67 w 1034"/>
                  <a:gd name="T47" fmla="*/ 656 h 808"/>
                  <a:gd name="T48" fmla="*/ 126 w 1034"/>
                  <a:gd name="T49" fmla="*/ 645 h 808"/>
                  <a:gd name="T50" fmla="*/ 188 w 1034"/>
                  <a:gd name="T51" fmla="*/ 704 h 808"/>
                  <a:gd name="T52" fmla="*/ 258 w 1034"/>
                  <a:gd name="T53" fmla="*/ 758 h 808"/>
                  <a:gd name="T54" fmla="*/ 320 w 1034"/>
                  <a:gd name="T55" fmla="*/ 808 h 808"/>
                  <a:gd name="T56" fmla="*/ 345 w 1034"/>
                  <a:gd name="T57" fmla="*/ 751 h 808"/>
                  <a:gd name="T58" fmla="*/ 429 w 1034"/>
                  <a:gd name="T59" fmla="*/ 766 h 808"/>
                  <a:gd name="T60" fmla="*/ 477 w 1034"/>
                  <a:gd name="T61" fmla="*/ 792 h 808"/>
                  <a:gd name="T62" fmla="*/ 505 w 1034"/>
                  <a:gd name="T63" fmla="*/ 749 h 808"/>
                  <a:gd name="T64" fmla="*/ 514 w 1034"/>
                  <a:gd name="T65" fmla="*/ 662 h 808"/>
                  <a:gd name="T66" fmla="*/ 589 w 1034"/>
                  <a:gd name="T67" fmla="*/ 673 h 808"/>
                  <a:gd name="T68" fmla="*/ 603 w 1034"/>
                  <a:gd name="T69" fmla="*/ 736 h 808"/>
                  <a:gd name="T70" fmla="*/ 669 w 1034"/>
                  <a:gd name="T71" fmla="*/ 728 h 808"/>
                  <a:gd name="T72" fmla="*/ 753 w 1034"/>
                  <a:gd name="T73" fmla="*/ 732 h 808"/>
                  <a:gd name="T74" fmla="*/ 772 w 1034"/>
                  <a:gd name="T75" fmla="*/ 662 h 808"/>
                  <a:gd name="T76" fmla="*/ 831 w 1034"/>
                  <a:gd name="T77" fmla="*/ 615 h 808"/>
                  <a:gd name="T78" fmla="*/ 906 w 1034"/>
                  <a:gd name="T79" fmla="*/ 565 h 808"/>
                  <a:gd name="T80" fmla="*/ 911 w 1034"/>
                  <a:gd name="T81" fmla="*/ 474 h 808"/>
                  <a:gd name="T82" fmla="*/ 979 w 1034"/>
                  <a:gd name="T83" fmla="*/ 435 h 808"/>
                  <a:gd name="T84" fmla="*/ 1034 w 1034"/>
                  <a:gd name="T85" fmla="*/ 405 h 808"/>
                  <a:gd name="T86" fmla="*/ 977 w 1034"/>
                  <a:gd name="T87" fmla="*/ 353 h 808"/>
                  <a:gd name="T88" fmla="*/ 941 w 1034"/>
                  <a:gd name="T89" fmla="*/ 333 h 8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34"/>
                  <a:gd name="T136" fmla="*/ 0 h 808"/>
                  <a:gd name="T137" fmla="*/ 1034 w 1034"/>
                  <a:gd name="T138" fmla="*/ 808 h 8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34" h="808">
                    <a:moveTo>
                      <a:pt x="918" y="351"/>
                    </a:moveTo>
                    <a:lnTo>
                      <a:pt x="915" y="377"/>
                    </a:lnTo>
                    <a:lnTo>
                      <a:pt x="900" y="398"/>
                    </a:lnTo>
                    <a:lnTo>
                      <a:pt x="868" y="385"/>
                    </a:lnTo>
                    <a:lnTo>
                      <a:pt x="847" y="390"/>
                    </a:lnTo>
                    <a:lnTo>
                      <a:pt x="829" y="403"/>
                    </a:lnTo>
                    <a:lnTo>
                      <a:pt x="817" y="383"/>
                    </a:lnTo>
                    <a:lnTo>
                      <a:pt x="806" y="351"/>
                    </a:lnTo>
                    <a:lnTo>
                      <a:pt x="779" y="333"/>
                    </a:lnTo>
                    <a:lnTo>
                      <a:pt x="753" y="327"/>
                    </a:lnTo>
                    <a:lnTo>
                      <a:pt x="717" y="331"/>
                    </a:lnTo>
                    <a:lnTo>
                      <a:pt x="692" y="336"/>
                    </a:lnTo>
                    <a:lnTo>
                      <a:pt x="664" y="323"/>
                    </a:lnTo>
                    <a:lnTo>
                      <a:pt x="628" y="310"/>
                    </a:lnTo>
                    <a:lnTo>
                      <a:pt x="594" y="301"/>
                    </a:lnTo>
                    <a:lnTo>
                      <a:pt x="569" y="303"/>
                    </a:lnTo>
                    <a:lnTo>
                      <a:pt x="537" y="307"/>
                    </a:lnTo>
                    <a:lnTo>
                      <a:pt x="514" y="292"/>
                    </a:lnTo>
                    <a:lnTo>
                      <a:pt x="502" y="266"/>
                    </a:lnTo>
                    <a:lnTo>
                      <a:pt x="498" y="240"/>
                    </a:lnTo>
                    <a:lnTo>
                      <a:pt x="514" y="212"/>
                    </a:lnTo>
                    <a:lnTo>
                      <a:pt x="509" y="180"/>
                    </a:lnTo>
                    <a:lnTo>
                      <a:pt x="496" y="156"/>
                    </a:lnTo>
                    <a:lnTo>
                      <a:pt x="468" y="147"/>
                    </a:lnTo>
                    <a:lnTo>
                      <a:pt x="443" y="156"/>
                    </a:lnTo>
                    <a:lnTo>
                      <a:pt x="420" y="147"/>
                    </a:lnTo>
                    <a:lnTo>
                      <a:pt x="409" y="126"/>
                    </a:lnTo>
                    <a:lnTo>
                      <a:pt x="404" y="100"/>
                    </a:lnTo>
                    <a:lnTo>
                      <a:pt x="400" y="69"/>
                    </a:lnTo>
                    <a:lnTo>
                      <a:pt x="382" y="39"/>
                    </a:lnTo>
                    <a:lnTo>
                      <a:pt x="354" y="15"/>
                    </a:lnTo>
                    <a:lnTo>
                      <a:pt x="322" y="0"/>
                    </a:lnTo>
                    <a:lnTo>
                      <a:pt x="283" y="7"/>
                    </a:lnTo>
                    <a:lnTo>
                      <a:pt x="290" y="33"/>
                    </a:lnTo>
                    <a:lnTo>
                      <a:pt x="283" y="50"/>
                    </a:lnTo>
                    <a:lnTo>
                      <a:pt x="261" y="63"/>
                    </a:lnTo>
                    <a:lnTo>
                      <a:pt x="240" y="59"/>
                    </a:lnTo>
                    <a:lnTo>
                      <a:pt x="222" y="37"/>
                    </a:lnTo>
                    <a:lnTo>
                      <a:pt x="194" y="52"/>
                    </a:lnTo>
                    <a:lnTo>
                      <a:pt x="185" y="74"/>
                    </a:lnTo>
                    <a:lnTo>
                      <a:pt x="160" y="91"/>
                    </a:lnTo>
                    <a:lnTo>
                      <a:pt x="144" y="110"/>
                    </a:lnTo>
                    <a:lnTo>
                      <a:pt x="117" y="128"/>
                    </a:lnTo>
                    <a:lnTo>
                      <a:pt x="85" y="141"/>
                    </a:lnTo>
                    <a:lnTo>
                      <a:pt x="51" y="139"/>
                    </a:lnTo>
                    <a:lnTo>
                      <a:pt x="14" y="145"/>
                    </a:lnTo>
                    <a:lnTo>
                      <a:pt x="26" y="173"/>
                    </a:lnTo>
                    <a:lnTo>
                      <a:pt x="37" y="199"/>
                    </a:lnTo>
                    <a:lnTo>
                      <a:pt x="60" y="212"/>
                    </a:lnTo>
                    <a:lnTo>
                      <a:pt x="73" y="232"/>
                    </a:lnTo>
                    <a:lnTo>
                      <a:pt x="85" y="256"/>
                    </a:lnTo>
                    <a:lnTo>
                      <a:pt x="110" y="258"/>
                    </a:lnTo>
                    <a:lnTo>
                      <a:pt x="124" y="284"/>
                    </a:lnTo>
                    <a:lnTo>
                      <a:pt x="105" y="305"/>
                    </a:lnTo>
                    <a:lnTo>
                      <a:pt x="85" y="316"/>
                    </a:lnTo>
                    <a:lnTo>
                      <a:pt x="69" y="333"/>
                    </a:lnTo>
                    <a:lnTo>
                      <a:pt x="73" y="364"/>
                    </a:lnTo>
                    <a:lnTo>
                      <a:pt x="80" y="394"/>
                    </a:lnTo>
                    <a:lnTo>
                      <a:pt x="55" y="401"/>
                    </a:lnTo>
                    <a:lnTo>
                      <a:pt x="39" y="418"/>
                    </a:lnTo>
                    <a:lnTo>
                      <a:pt x="32" y="446"/>
                    </a:lnTo>
                    <a:lnTo>
                      <a:pt x="44" y="466"/>
                    </a:lnTo>
                    <a:lnTo>
                      <a:pt x="21" y="487"/>
                    </a:lnTo>
                    <a:lnTo>
                      <a:pt x="7" y="511"/>
                    </a:lnTo>
                    <a:lnTo>
                      <a:pt x="0" y="537"/>
                    </a:lnTo>
                    <a:lnTo>
                      <a:pt x="5" y="563"/>
                    </a:lnTo>
                    <a:lnTo>
                      <a:pt x="23" y="585"/>
                    </a:lnTo>
                    <a:lnTo>
                      <a:pt x="46" y="574"/>
                    </a:lnTo>
                    <a:lnTo>
                      <a:pt x="67" y="585"/>
                    </a:lnTo>
                    <a:lnTo>
                      <a:pt x="76" y="608"/>
                    </a:lnTo>
                    <a:lnTo>
                      <a:pt x="64" y="632"/>
                    </a:lnTo>
                    <a:lnTo>
                      <a:pt x="67" y="656"/>
                    </a:lnTo>
                    <a:lnTo>
                      <a:pt x="69" y="660"/>
                    </a:lnTo>
                    <a:lnTo>
                      <a:pt x="92" y="654"/>
                    </a:lnTo>
                    <a:lnTo>
                      <a:pt x="126" y="645"/>
                    </a:lnTo>
                    <a:lnTo>
                      <a:pt x="153" y="654"/>
                    </a:lnTo>
                    <a:lnTo>
                      <a:pt x="172" y="678"/>
                    </a:lnTo>
                    <a:lnTo>
                      <a:pt x="188" y="704"/>
                    </a:lnTo>
                    <a:lnTo>
                      <a:pt x="215" y="723"/>
                    </a:lnTo>
                    <a:lnTo>
                      <a:pt x="245" y="736"/>
                    </a:lnTo>
                    <a:lnTo>
                      <a:pt x="258" y="758"/>
                    </a:lnTo>
                    <a:lnTo>
                      <a:pt x="265" y="786"/>
                    </a:lnTo>
                    <a:lnTo>
                      <a:pt x="286" y="803"/>
                    </a:lnTo>
                    <a:lnTo>
                      <a:pt x="320" y="808"/>
                    </a:lnTo>
                    <a:lnTo>
                      <a:pt x="336" y="803"/>
                    </a:lnTo>
                    <a:lnTo>
                      <a:pt x="327" y="771"/>
                    </a:lnTo>
                    <a:lnTo>
                      <a:pt x="345" y="751"/>
                    </a:lnTo>
                    <a:lnTo>
                      <a:pt x="370" y="747"/>
                    </a:lnTo>
                    <a:lnTo>
                      <a:pt x="402" y="756"/>
                    </a:lnTo>
                    <a:lnTo>
                      <a:pt x="429" y="766"/>
                    </a:lnTo>
                    <a:lnTo>
                      <a:pt x="450" y="760"/>
                    </a:lnTo>
                    <a:lnTo>
                      <a:pt x="464" y="779"/>
                    </a:lnTo>
                    <a:lnTo>
                      <a:pt x="477" y="792"/>
                    </a:lnTo>
                    <a:lnTo>
                      <a:pt x="500" y="797"/>
                    </a:lnTo>
                    <a:lnTo>
                      <a:pt x="514" y="784"/>
                    </a:lnTo>
                    <a:lnTo>
                      <a:pt x="505" y="749"/>
                    </a:lnTo>
                    <a:lnTo>
                      <a:pt x="493" y="715"/>
                    </a:lnTo>
                    <a:lnTo>
                      <a:pt x="493" y="689"/>
                    </a:lnTo>
                    <a:lnTo>
                      <a:pt x="514" y="662"/>
                    </a:lnTo>
                    <a:lnTo>
                      <a:pt x="539" y="652"/>
                    </a:lnTo>
                    <a:lnTo>
                      <a:pt x="564" y="656"/>
                    </a:lnTo>
                    <a:lnTo>
                      <a:pt x="589" y="673"/>
                    </a:lnTo>
                    <a:lnTo>
                      <a:pt x="594" y="693"/>
                    </a:lnTo>
                    <a:lnTo>
                      <a:pt x="592" y="717"/>
                    </a:lnTo>
                    <a:lnTo>
                      <a:pt x="603" y="736"/>
                    </a:lnTo>
                    <a:lnTo>
                      <a:pt x="626" y="741"/>
                    </a:lnTo>
                    <a:lnTo>
                      <a:pt x="648" y="736"/>
                    </a:lnTo>
                    <a:lnTo>
                      <a:pt x="669" y="728"/>
                    </a:lnTo>
                    <a:lnTo>
                      <a:pt x="701" y="736"/>
                    </a:lnTo>
                    <a:lnTo>
                      <a:pt x="728" y="745"/>
                    </a:lnTo>
                    <a:lnTo>
                      <a:pt x="753" y="732"/>
                    </a:lnTo>
                    <a:lnTo>
                      <a:pt x="765" y="730"/>
                    </a:lnTo>
                    <a:lnTo>
                      <a:pt x="774" y="684"/>
                    </a:lnTo>
                    <a:lnTo>
                      <a:pt x="772" y="662"/>
                    </a:lnTo>
                    <a:lnTo>
                      <a:pt x="776" y="637"/>
                    </a:lnTo>
                    <a:lnTo>
                      <a:pt x="795" y="619"/>
                    </a:lnTo>
                    <a:lnTo>
                      <a:pt x="831" y="615"/>
                    </a:lnTo>
                    <a:lnTo>
                      <a:pt x="865" y="606"/>
                    </a:lnTo>
                    <a:lnTo>
                      <a:pt x="890" y="591"/>
                    </a:lnTo>
                    <a:lnTo>
                      <a:pt x="906" y="565"/>
                    </a:lnTo>
                    <a:lnTo>
                      <a:pt x="904" y="530"/>
                    </a:lnTo>
                    <a:lnTo>
                      <a:pt x="895" y="500"/>
                    </a:lnTo>
                    <a:lnTo>
                      <a:pt x="911" y="474"/>
                    </a:lnTo>
                    <a:lnTo>
                      <a:pt x="941" y="472"/>
                    </a:lnTo>
                    <a:lnTo>
                      <a:pt x="966" y="461"/>
                    </a:lnTo>
                    <a:lnTo>
                      <a:pt x="979" y="435"/>
                    </a:lnTo>
                    <a:lnTo>
                      <a:pt x="1005" y="424"/>
                    </a:lnTo>
                    <a:lnTo>
                      <a:pt x="1025" y="418"/>
                    </a:lnTo>
                    <a:lnTo>
                      <a:pt x="1034" y="405"/>
                    </a:lnTo>
                    <a:lnTo>
                      <a:pt x="1021" y="379"/>
                    </a:lnTo>
                    <a:lnTo>
                      <a:pt x="995" y="370"/>
                    </a:lnTo>
                    <a:lnTo>
                      <a:pt x="977" y="353"/>
                    </a:lnTo>
                    <a:lnTo>
                      <a:pt x="982" y="336"/>
                    </a:lnTo>
                    <a:lnTo>
                      <a:pt x="966" y="331"/>
                    </a:lnTo>
                    <a:lnTo>
                      <a:pt x="941" y="333"/>
                    </a:lnTo>
                    <a:lnTo>
                      <a:pt x="918" y="351"/>
                    </a:lnTo>
                    <a:close/>
                  </a:path>
                </a:pathLst>
              </a:custGeom>
              <a:solidFill>
                <a:srgbClr val="6983A1"/>
              </a:solidFill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59" name="Freeform 39">
                <a:extLst>
                  <a:ext uri="{FF2B5EF4-FFF2-40B4-BE49-F238E27FC236}">
                    <a16:creationId xmlns:a16="http://schemas.microsoft.com/office/drawing/2014/main" id="{50ADD55E-25DD-4C8D-92DA-782A0D0CB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" y="2192"/>
                <a:ext cx="1191" cy="860"/>
              </a:xfrm>
              <a:custGeom>
                <a:avLst/>
                <a:gdLst>
                  <a:gd name="T0" fmla="*/ 561 w 1191"/>
                  <a:gd name="T1" fmla="*/ 130 h 860"/>
                  <a:gd name="T2" fmla="*/ 548 w 1191"/>
                  <a:gd name="T3" fmla="*/ 205 h 860"/>
                  <a:gd name="T4" fmla="*/ 600 w 1191"/>
                  <a:gd name="T5" fmla="*/ 175 h 860"/>
                  <a:gd name="T6" fmla="*/ 685 w 1191"/>
                  <a:gd name="T7" fmla="*/ 188 h 860"/>
                  <a:gd name="T8" fmla="*/ 794 w 1191"/>
                  <a:gd name="T9" fmla="*/ 166 h 860"/>
                  <a:gd name="T10" fmla="*/ 840 w 1191"/>
                  <a:gd name="T11" fmla="*/ 86 h 860"/>
                  <a:gd name="T12" fmla="*/ 901 w 1191"/>
                  <a:gd name="T13" fmla="*/ 58 h 860"/>
                  <a:gd name="T14" fmla="*/ 954 w 1191"/>
                  <a:gd name="T15" fmla="*/ 23 h 860"/>
                  <a:gd name="T16" fmla="*/ 1022 w 1191"/>
                  <a:gd name="T17" fmla="*/ 26 h 860"/>
                  <a:gd name="T18" fmla="*/ 1098 w 1191"/>
                  <a:gd name="T19" fmla="*/ 0 h 860"/>
                  <a:gd name="T20" fmla="*/ 1143 w 1191"/>
                  <a:gd name="T21" fmla="*/ 65 h 860"/>
                  <a:gd name="T22" fmla="*/ 1168 w 1191"/>
                  <a:gd name="T23" fmla="*/ 143 h 860"/>
                  <a:gd name="T24" fmla="*/ 1182 w 1191"/>
                  <a:gd name="T25" fmla="*/ 238 h 860"/>
                  <a:gd name="T26" fmla="*/ 1152 w 1191"/>
                  <a:gd name="T27" fmla="*/ 370 h 860"/>
                  <a:gd name="T28" fmla="*/ 1095 w 1191"/>
                  <a:gd name="T29" fmla="*/ 422 h 860"/>
                  <a:gd name="T30" fmla="*/ 1047 w 1191"/>
                  <a:gd name="T31" fmla="*/ 383 h 860"/>
                  <a:gd name="T32" fmla="*/ 1002 w 1191"/>
                  <a:gd name="T33" fmla="*/ 323 h 860"/>
                  <a:gd name="T34" fmla="*/ 913 w 1191"/>
                  <a:gd name="T35" fmla="*/ 325 h 860"/>
                  <a:gd name="T36" fmla="*/ 952 w 1191"/>
                  <a:gd name="T37" fmla="*/ 377 h 860"/>
                  <a:gd name="T38" fmla="*/ 904 w 1191"/>
                  <a:gd name="T39" fmla="*/ 407 h 860"/>
                  <a:gd name="T40" fmla="*/ 833 w 1191"/>
                  <a:gd name="T41" fmla="*/ 468 h 860"/>
                  <a:gd name="T42" fmla="*/ 753 w 1191"/>
                  <a:gd name="T43" fmla="*/ 470 h 860"/>
                  <a:gd name="T44" fmla="*/ 662 w 1191"/>
                  <a:gd name="T45" fmla="*/ 511 h 860"/>
                  <a:gd name="T46" fmla="*/ 580 w 1191"/>
                  <a:gd name="T47" fmla="*/ 572 h 860"/>
                  <a:gd name="T48" fmla="*/ 507 w 1191"/>
                  <a:gd name="T49" fmla="*/ 613 h 860"/>
                  <a:gd name="T50" fmla="*/ 429 w 1191"/>
                  <a:gd name="T51" fmla="*/ 665 h 860"/>
                  <a:gd name="T52" fmla="*/ 379 w 1191"/>
                  <a:gd name="T53" fmla="*/ 728 h 860"/>
                  <a:gd name="T54" fmla="*/ 310 w 1191"/>
                  <a:gd name="T55" fmla="*/ 717 h 860"/>
                  <a:gd name="T56" fmla="*/ 256 w 1191"/>
                  <a:gd name="T57" fmla="*/ 745 h 860"/>
                  <a:gd name="T58" fmla="*/ 199 w 1191"/>
                  <a:gd name="T59" fmla="*/ 784 h 860"/>
                  <a:gd name="T60" fmla="*/ 199 w 1191"/>
                  <a:gd name="T61" fmla="*/ 860 h 860"/>
                  <a:gd name="T62" fmla="*/ 116 w 1191"/>
                  <a:gd name="T63" fmla="*/ 827 h 860"/>
                  <a:gd name="T64" fmla="*/ 46 w 1191"/>
                  <a:gd name="T65" fmla="*/ 786 h 860"/>
                  <a:gd name="T66" fmla="*/ 0 w 1191"/>
                  <a:gd name="T67" fmla="*/ 743 h 860"/>
                  <a:gd name="T68" fmla="*/ 11 w 1191"/>
                  <a:gd name="T69" fmla="*/ 650 h 860"/>
                  <a:gd name="T70" fmla="*/ 100 w 1191"/>
                  <a:gd name="T71" fmla="*/ 619 h 860"/>
                  <a:gd name="T72" fmla="*/ 139 w 1191"/>
                  <a:gd name="T73" fmla="*/ 550 h 860"/>
                  <a:gd name="T74" fmla="*/ 146 w 1191"/>
                  <a:gd name="T75" fmla="*/ 487 h 860"/>
                  <a:gd name="T76" fmla="*/ 215 w 1191"/>
                  <a:gd name="T77" fmla="*/ 448 h 860"/>
                  <a:gd name="T78" fmla="*/ 269 w 1191"/>
                  <a:gd name="T79" fmla="*/ 416 h 860"/>
                  <a:gd name="T80" fmla="*/ 212 w 1191"/>
                  <a:gd name="T81" fmla="*/ 366 h 860"/>
                  <a:gd name="T82" fmla="*/ 176 w 1191"/>
                  <a:gd name="T83" fmla="*/ 346 h 860"/>
                  <a:gd name="T84" fmla="*/ 146 w 1191"/>
                  <a:gd name="T85" fmla="*/ 316 h 860"/>
                  <a:gd name="T86" fmla="*/ 100 w 1191"/>
                  <a:gd name="T87" fmla="*/ 238 h 860"/>
                  <a:gd name="T88" fmla="*/ 100 w 1191"/>
                  <a:gd name="T89" fmla="*/ 179 h 860"/>
                  <a:gd name="T90" fmla="*/ 160 w 1191"/>
                  <a:gd name="T91" fmla="*/ 112 h 860"/>
                  <a:gd name="T92" fmla="*/ 253 w 1191"/>
                  <a:gd name="T93" fmla="*/ 93 h 860"/>
                  <a:gd name="T94" fmla="*/ 331 w 1191"/>
                  <a:gd name="T95" fmla="*/ 58 h 860"/>
                  <a:gd name="T96" fmla="*/ 404 w 1191"/>
                  <a:gd name="T97" fmla="*/ 58 h 860"/>
                  <a:gd name="T98" fmla="*/ 484 w 1191"/>
                  <a:gd name="T99" fmla="*/ 84 h 860"/>
                  <a:gd name="T100" fmla="*/ 529 w 1191"/>
                  <a:gd name="T101" fmla="*/ 73 h 8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91"/>
                  <a:gd name="T154" fmla="*/ 0 h 860"/>
                  <a:gd name="T155" fmla="*/ 1191 w 1191"/>
                  <a:gd name="T156" fmla="*/ 860 h 8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91" h="860">
                    <a:moveTo>
                      <a:pt x="529" y="73"/>
                    </a:moveTo>
                    <a:lnTo>
                      <a:pt x="548" y="104"/>
                    </a:lnTo>
                    <a:lnTo>
                      <a:pt x="561" y="130"/>
                    </a:lnTo>
                    <a:lnTo>
                      <a:pt x="552" y="162"/>
                    </a:lnTo>
                    <a:lnTo>
                      <a:pt x="545" y="188"/>
                    </a:lnTo>
                    <a:lnTo>
                      <a:pt x="548" y="205"/>
                    </a:lnTo>
                    <a:lnTo>
                      <a:pt x="566" y="212"/>
                    </a:lnTo>
                    <a:lnTo>
                      <a:pt x="584" y="199"/>
                    </a:lnTo>
                    <a:lnTo>
                      <a:pt x="600" y="175"/>
                    </a:lnTo>
                    <a:lnTo>
                      <a:pt x="628" y="164"/>
                    </a:lnTo>
                    <a:lnTo>
                      <a:pt x="659" y="173"/>
                    </a:lnTo>
                    <a:lnTo>
                      <a:pt x="685" y="188"/>
                    </a:lnTo>
                    <a:lnTo>
                      <a:pt x="719" y="186"/>
                    </a:lnTo>
                    <a:lnTo>
                      <a:pt x="764" y="177"/>
                    </a:lnTo>
                    <a:lnTo>
                      <a:pt x="794" y="166"/>
                    </a:lnTo>
                    <a:lnTo>
                      <a:pt x="812" y="134"/>
                    </a:lnTo>
                    <a:lnTo>
                      <a:pt x="817" y="104"/>
                    </a:lnTo>
                    <a:lnTo>
                      <a:pt x="840" y="86"/>
                    </a:lnTo>
                    <a:lnTo>
                      <a:pt x="851" y="62"/>
                    </a:lnTo>
                    <a:lnTo>
                      <a:pt x="869" y="50"/>
                    </a:lnTo>
                    <a:lnTo>
                      <a:pt x="901" y="58"/>
                    </a:lnTo>
                    <a:lnTo>
                      <a:pt x="926" y="67"/>
                    </a:lnTo>
                    <a:lnTo>
                      <a:pt x="942" y="52"/>
                    </a:lnTo>
                    <a:lnTo>
                      <a:pt x="954" y="23"/>
                    </a:lnTo>
                    <a:lnTo>
                      <a:pt x="979" y="2"/>
                    </a:lnTo>
                    <a:lnTo>
                      <a:pt x="1002" y="13"/>
                    </a:lnTo>
                    <a:lnTo>
                      <a:pt x="1022" y="26"/>
                    </a:lnTo>
                    <a:lnTo>
                      <a:pt x="1047" y="15"/>
                    </a:lnTo>
                    <a:lnTo>
                      <a:pt x="1082" y="13"/>
                    </a:lnTo>
                    <a:lnTo>
                      <a:pt x="1098" y="0"/>
                    </a:lnTo>
                    <a:lnTo>
                      <a:pt x="1095" y="26"/>
                    </a:lnTo>
                    <a:lnTo>
                      <a:pt x="1114" y="43"/>
                    </a:lnTo>
                    <a:lnTo>
                      <a:pt x="1143" y="65"/>
                    </a:lnTo>
                    <a:lnTo>
                      <a:pt x="1168" y="82"/>
                    </a:lnTo>
                    <a:lnTo>
                      <a:pt x="1166" y="114"/>
                    </a:lnTo>
                    <a:lnTo>
                      <a:pt x="1168" y="143"/>
                    </a:lnTo>
                    <a:lnTo>
                      <a:pt x="1187" y="173"/>
                    </a:lnTo>
                    <a:lnTo>
                      <a:pt x="1191" y="205"/>
                    </a:lnTo>
                    <a:lnTo>
                      <a:pt x="1182" y="238"/>
                    </a:lnTo>
                    <a:lnTo>
                      <a:pt x="1164" y="288"/>
                    </a:lnTo>
                    <a:lnTo>
                      <a:pt x="1157" y="329"/>
                    </a:lnTo>
                    <a:lnTo>
                      <a:pt x="1152" y="370"/>
                    </a:lnTo>
                    <a:lnTo>
                      <a:pt x="1141" y="394"/>
                    </a:lnTo>
                    <a:lnTo>
                      <a:pt x="1120" y="411"/>
                    </a:lnTo>
                    <a:lnTo>
                      <a:pt x="1095" y="422"/>
                    </a:lnTo>
                    <a:lnTo>
                      <a:pt x="1068" y="418"/>
                    </a:lnTo>
                    <a:lnTo>
                      <a:pt x="1052" y="409"/>
                    </a:lnTo>
                    <a:lnTo>
                      <a:pt x="1047" y="383"/>
                    </a:lnTo>
                    <a:lnTo>
                      <a:pt x="1036" y="361"/>
                    </a:lnTo>
                    <a:lnTo>
                      <a:pt x="1013" y="348"/>
                    </a:lnTo>
                    <a:lnTo>
                      <a:pt x="1002" y="323"/>
                    </a:lnTo>
                    <a:lnTo>
                      <a:pt x="972" y="320"/>
                    </a:lnTo>
                    <a:lnTo>
                      <a:pt x="940" y="312"/>
                    </a:lnTo>
                    <a:lnTo>
                      <a:pt x="913" y="325"/>
                    </a:lnTo>
                    <a:lnTo>
                      <a:pt x="908" y="346"/>
                    </a:lnTo>
                    <a:lnTo>
                      <a:pt x="936" y="361"/>
                    </a:lnTo>
                    <a:lnTo>
                      <a:pt x="952" y="377"/>
                    </a:lnTo>
                    <a:lnTo>
                      <a:pt x="949" y="398"/>
                    </a:lnTo>
                    <a:lnTo>
                      <a:pt x="936" y="409"/>
                    </a:lnTo>
                    <a:lnTo>
                      <a:pt x="904" y="407"/>
                    </a:lnTo>
                    <a:lnTo>
                      <a:pt x="885" y="429"/>
                    </a:lnTo>
                    <a:lnTo>
                      <a:pt x="858" y="446"/>
                    </a:lnTo>
                    <a:lnTo>
                      <a:pt x="833" y="468"/>
                    </a:lnTo>
                    <a:lnTo>
                      <a:pt x="803" y="466"/>
                    </a:lnTo>
                    <a:lnTo>
                      <a:pt x="783" y="457"/>
                    </a:lnTo>
                    <a:lnTo>
                      <a:pt x="753" y="470"/>
                    </a:lnTo>
                    <a:lnTo>
                      <a:pt x="735" y="494"/>
                    </a:lnTo>
                    <a:lnTo>
                      <a:pt x="705" y="502"/>
                    </a:lnTo>
                    <a:lnTo>
                      <a:pt x="662" y="511"/>
                    </a:lnTo>
                    <a:lnTo>
                      <a:pt x="630" y="524"/>
                    </a:lnTo>
                    <a:lnTo>
                      <a:pt x="598" y="544"/>
                    </a:lnTo>
                    <a:lnTo>
                      <a:pt x="580" y="572"/>
                    </a:lnTo>
                    <a:lnTo>
                      <a:pt x="559" y="593"/>
                    </a:lnTo>
                    <a:lnTo>
                      <a:pt x="534" y="598"/>
                    </a:lnTo>
                    <a:lnTo>
                      <a:pt x="507" y="613"/>
                    </a:lnTo>
                    <a:lnTo>
                      <a:pt x="486" y="637"/>
                    </a:lnTo>
                    <a:lnTo>
                      <a:pt x="456" y="650"/>
                    </a:lnTo>
                    <a:lnTo>
                      <a:pt x="429" y="665"/>
                    </a:lnTo>
                    <a:lnTo>
                      <a:pt x="415" y="691"/>
                    </a:lnTo>
                    <a:lnTo>
                      <a:pt x="402" y="717"/>
                    </a:lnTo>
                    <a:lnTo>
                      <a:pt x="379" y="728"/>
                    </a:lnTo>
                    <a:lnTo>
                      <a:pt x="358" y="721"/>
                    </a:lnTo>
                    <a:lnTo>
                      <a:pt x="333" y="708"/>
                    </a:lnTo>
                    <a:lnTo>
                      <a:pt x="310" y="717"/>
                    </a:lnTo>
                    <a:lnTo>
                      <a:pt x="301" y="736"/>
                    </a:lnTo>
                    <a:lnTo>
                      <a:pt x="276" y="732"/>
                    </a:lnTo>
                    <a:lnTo>
                      <a:pt x="256" y="745"/>
                    </a:lnTo>
                    <a:lnTo>
                      <a:pt x="242" y="769"/>
                    </a:lnTo>
                    <a:lnTo>
                      <a:pt x="224" y="775"/>
                    </a:lnTo>
                    <a:lnTo>
                      <a:pt x="199" y="784"/>
                    </a:lnTo>
                    <a:lnTo>
                      <a:pt x="189" y="810"/>
                    </a:lnTo>
                    <a:lnTo>
                      <a:pt x="196" y="836"/>
                    </a:lnTo>
                    <a:lnTo>
                      <a:pt x="199" y="860"/>
                    </a:lnTo>
                    <a:lnTo>
                      <a:pt x="167" y="856"/>
                    </a:lnTo>
                    <a:lnTo>
                      <a:pt x="139" y="834"/>
                    </a:lnTo>
                    <a:lnTo>
                      <a:pt x="116" y="827"/>
                    </a:lnTo>
                    <a:lnTo>
                      <a:pt x="91" y="810"/>
                    </a:lnTo>
                    <a:lnTo>
                      <a:pt x="66" y="806"/>
                    </a:lnTo>
                    <a:lnTo>
                      <a:pt x="46" y="786"/>
                    </a:lnTo>
                    <a:lnTo>
                      <a:pt x="27" y="760"/>
                    </a:lnTo>
                    <a:lnTo>
                      <a:pt x="7" y="743"/>
                    </a:lnTo>
                    <a:lnTo>
                      <a:pt x="0" y="743"/>
                    </a:lnTo>
                    <a:lnTo>
                      <a:pt x="9" y="702"/>
                    </a:lnTo>
                    <a:lnTo>
                      <a:pt x="7" y="676"/>
                    </a:lnTo>
                    <a:lnTo>
                      <a:pt x="11" y="650"/>
                    </a:lnTo>
                    <a:lnTo>
                      <a:pt x="30" y="632"/>
                    </a:lnTo>
                    <a:lnTo>
                      <a:pt x="66" y="626"/>
                    </a:lnTo>
                    <a:lnTo>
                      <a:pt x="100" y="619"/>
                    </a:lnTo>
                    <a:lnTo>
                      <a:pt x="125" y="602"/>
                    </a:lnTo>
                    <a:lnTo>
                      <a:pt x="141" y="578"/>
                    </a:lnTo>
                    <a:lnTo>
                      <a:pt x="139" y="550"/>
                    </a:lnTo>
                    <a:lnTo>
                      <a:pt x="135" y="531"/>
                    </a:lnTo>
                    <a:lnTo>
                      <a:pt x="130" y="515"/>
                    </a:lnTo>
                    <a:lnTo>
                      <a:pt x="146" y="487"/>
                    </a:lnTo>
                    <a:lnTo>
                      <a:pt x="176" y="485"/>
                    </a:lnTo>
                    <a:lnTo>
                      <a:pt x="201" y="474"/>
                    </a:lnTo>
                    <a:lnTo>
                      <a:pt x="215" y="448"/>
                    </a:lnTo>
                    <a:lnTo>
                      <a:pt x="242" y="435"/>
                    </a:lnTo>
                    <a:lnTo>
                      <a:pt x="260" y="431"/>
                    </a:lnTo>
                    <a:lnTo>
                      <a:pt x="269" y="416"/>
                    </a:lnTo>
                    <a:lnTo>
                      <a:pt x="256" y="392"/>
                    </a:lnTo>
                    <a:lnTo>
                      <a:pt x="231" y="385"/>
                    </a:lnTo>
                    <a:lnTo>
                      <a:pt x="212" y="366"/>
                    </a:lnTo>
                    <a:lnTo>
                      <a:pt x="217" y="348"/>
                    </a:lnTo>
                    <a:lnTo>
                      <a:pt x="199" y="344"/>
                    </a:lnTo>
                    <a:lnTo>
                      <a:pt x="176" y="346"/>
                    </a:lnTo>
                    <a:lnTo>
                      <a:pt x="153" y="364"/>
                    </a:lnTo>
                    <a:lnTo>
                      <a:pt x="164" y="338"/>
                    </a:lnTo>
                    <a:lnTo>
                      <a:pt x="146" y="316"/>
                    </a:lnTo>
                    <a:lnTo>
                      <a:pt x="125" y="288"/>
                    </a:lnTo>
                    <a:lnTo>
                      <a:pt x="105" y="262"/>
                    </a:lnTo>
                    <a:lnTo>
                      <a:pt x="100" y="238"/>
                    </a:lnTo>
                    <a:lnTo>
                      <a:pt x="87" y="225"/>
                    </a:lnTo>
                    <a:lnTo>
                      <a:pt x="89" y="201"/>
                    </a:lnTo>
                    <a:lnTo>
                      <a:pt x="100" y="179"/>
                    </a:lnTo>
                    <a:lnTo>
                      <a:pt x="105" y="147"/>
                    </a:lnTo>
                    <a:lnTo>
                      <a:pt x="128" y="123"/>
                    </a:lnTo>
                    <a:lnTo>
                      <a:pt x="160" y="112"/>
                    </a:lnTo>
                    <a:lnTo>
                      <a:pt x="187" y="95"/>
                    </a:lnTo>
                    <a:lnTo>
                      <a:pt x="224" y="86"/>
                    </a:lnTo>
                    <a:lnTo>
                      <a:pt x="253" y="93"/>
                    </a:lnTo>
                    <a:lnTo>
                      <a:pt x="288" y="84"/>
                    </a:lnTo>
                    <a:lnTo>
                      <a:pt x="304" y="69"/>
                    </a:lnTo>
                    <a:lnTo>
                      <a:pt x="331" y="58"/>
                    </a:lnTo>
                    <a:lnTo>
                      <a:pt x="361" y="62"/>
                    </a:lnTo>
                    <a:lnTo>
                      <a:pt x="383" y="54"/>
                    </a:lnTo>
                    <a:lnTo>
                      <a:pt x="404" y="58"/>
                    </a:lnTo>
                    <a:lnTo>
                      <a:pt x="434" y="78"/>
                    </a:lnTo>
                    <a:lnTo>
                      <a:pt x="456" y="80"/>
                    </a:lnTo>
                    <a:lnTo>
                      <a:pt x="484" y="84"/>
                    </a:lnTo>
                    <a:lnTo>
                      <a:pt x="502" y="65"/>
                    </a:lnTo>
                    <a:lnTo>
                      <a:pt x="520" y="52"/>
                    </a:lnTo>
                    <a:lnTo>
                      <a:pt x="529" y="73"/>
                    </a:lnTo>
                    <a:close/>
                  </a:path>
                </a:pathLst>
              </a:custGeom>
              <a:solidFill>
                <a:srgbClr val="6983A1"/>
              </a:solidFill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260" name="Group 13">
                <a:extLst>
                  <a:ext uri="{FF2B5EF4-FFF2-40B4-BE49-F238E27FC236}">
                    <a16:creationId xmlns:a16="http://schemas.microsoft.com/office/drawing/2014/main" id="{27B5A97E-B720-4EFF-AE4A-7B6EB1CC08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7" y="2852"/>
                <a:ext cx="1974" cy="1899"/>
                <a:chOff x="4217" y="2852"/>
                <a:chExt cx="1974" cy="1899"/>
              </a:xfrm>
            </p:grpSpPr>
            <p:sp>
              <p:nvSpPr>
                <p:cNvPr id="10298" name="Freeform 41">
                  <a:extLst>
                    <a:ext uri="{FF2B5EF4-FFF2-40B4-BE49-F238E27FC236}">
                      <a16:creationId xmlns:a16="http://schemas.microsoft.com/office/drawing/2014/main" id="{FEFE665A-4A8E-45E8-B6C4-1EEEC2BF2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7" y="2852"/>
                  <a:ext cx="1974" cy="1899"/>
                </a:xfrm>
                <a:custGeom>
                  <a:avLst/>
                  <a:gdLst>
                    <a:gd name="T0" fmla="*/ 573 w 1974"/>
                    <a:gd name="T1" fmla="*/ 58 h 1899"/>
                    <a:gd name="T2" fmla="*/ 705 w 1974"/>
                    <a:gd name="T3" fmla="*/ 162 h 1899"/>
                    <a:gd name="T4" fmla="*/ 815 w 1974"/>
                    <a:gd name="T5" fmla="*/ 121 h 1899"/>
                    <a:gd name="T6" fmla="*/ 890 w 1974"/>
                    <a:gd name="T7" fmla="*/ 104 h 1899"/>
                    <a:gd name="T8" fmla="*/ 974 w 1974"/>
                    <a:gd name="T9" fmla="*/ 28 h 1899"/>
                    <a:gd name="T10" fmla="*/ 1054 w 1974"/>
                    <a:gd name="T11" fmla="*/ 82 h 1899"/>
                    <a:gd name="T12" fmla="*/ 1193 w 1974"/>
                    <a:gd name="T13" fmla="*/ 125 h 1899"/>
                    <a:gd name="T14" fmla="*/ 1271 w 1974"/>
                    <a:gd name="T15" fmla="*/ 268 h 1899"/>
                    <a:gd name="T16" fmla="*/ 1387 w 1974"/>
                    <a:gd name="T17" fmla="*/ 346 h 1899"/>
                    <a:gd name="T18" fmla="*/ 1371 w 1974"/>
                    <a:gd name="T19" fmla="*/ 472 h 1899"/>
                    <a:gd name="T20" fmla="*/ 1472 w 1974"/>
                    <a:gd name="T21" fmla="*/ 578 h 1899"/>
                    <a:gd name="T22" fmla="*/ 1574 w 1974"/>
                    <a:gd name="T23" fmla="*/ 684 h 1899"/>
                    <a:gd name="T24" fmla="*/ 1695 w 1974"/>
                    <a:gd name="T25" fmla="*/ 784 h 1899"/>
                    <a:gd name="T26" fmla="*/ 1807 w 1974"/>
                    <a:gd name="T27" fmla="*/ 877 h 1899"/>
                    <a:gd name="T28" fmla="*/ 1953 w 1974"/>
                    <a:gd name="T29" fmla="*/ 987 h 1899"/>
                    <a:gd name="T30" fmla="*/ 1914 w 1974"/>
                    <a:gd name="T31" fmla="*/ 1128 h 1899"/>
                    <a:gd name="T32" fmla="*/ 1803 w 1974"/>
                    <a:gd name="T33" fmla="*/ 1211 h 1899"/>
                    <a:gd name="T34" fmla="*/ 1661 w 1974"/>
                    <a:gd name="T35" fmla="*/ 1321 h 1899"/>
                    <a:gd name="T36" fmla="*/ 1524 w 1974"/>
                    <a:gd name="T37" fmla="*/ 1408 h 1899"/>
                    <a:gd name="T38" fmla="*/ 1631 w 1974"/>
                    <a:gd name="T39" fmla="*/ 1568 h 1899"/>
                    <a:gd name="T40" fmla="*/ 1663 w 1974"/>
                    <a:gd name="T41" fmla="*/ 1698 h 1899"/>
                    <a:gd name="T42" fmla="*/ 1577 w 1974"/>
                    <a:gd name="T43" fmla="*/ 1733 h 1899"/>
                    <a:gd name="T44" fmla="*/ 1440 w 1974"/>
                    <a:gd name="T45" fmla="*/ 1689 h 1899"/>
                    <a:gd name="T46" fmla="*/ 1326 w 1974"/>
                    <a:gd name="T47" fmla="*/ 1618 h 1899"/>
                    <a:gd name="T48" fmla="*/ 1244 w 1974"/>
                    <a:gd name="T49" fmla="*/ 1707 h 1899"/>
                    <a:gd name="T50" fmla="*/ 1095 w 1974"/>
                    <a:gd name="T51" fmla="*/ 1743 h 1899"/>
                    <a:gd name="T52" fmla="*/ 922 w 1974"/>
                    <a:gd name="T53" fmla="*/ 1785 h 1899"/>
                    <a:gd name="T54" fmla="*/ 771 w 1974"/>
                    <a:gd name="T55" fmla="*/ 1767 h 1899"/>
                    <a:gd name="T56" fmla="*/ 611 w 1974"/>
                    <a:gd name="T57" fmla="*/ 1713 h 1899"/>
                    <a:gd name="T58" fmla="*/ 577 w 1974"/>
                    <a:gd name="T59" fmla="*/ 1843 h 1899"/>
                    <a:gd name="T60" fmla="*/ 463 w 1974"/>
                    <a:gd name="T61" fmla="*/ 1843 h 1899"/>
                    <a:gd name="T62" fmla="*/ 374 w 1974"/>
                    <a:gd name="T63" fmla="*/ 1720 h 1899"/>
                    <a:gd name="T64" fmla="*/ 237 w 1974"/>
                    <a:gd name="T65" fmla="*/ 1741 h 1899"/>
                    <a:gd name="T66" fmla="*/ 376 w 1974"/>
                    <a:gd name="T67" fmla="*/ 1654 h 1899"/>
                    <a:gd name="T68" fmla="*/ 461 w 1974"/>
                    <a:gd name="T69" fmla="*/ 1622 h 1899"/>
                    <a:gd name="T70" fmla="*/ 472 w 1974"/>
                    <a:gd name="T71" fmla="*/ 1449 h 1899"/>
                    <a:gd name="T72" fmla="*/ 436 w 1974"/>
                    <a:gd name="T73" fmla="*/ 1271 h 1899"/>
                    <a:gd name="T74" fmla="*/ 557 w 1974"/>
                    <a:gd name="T75" fmla="*/ 1152 h 1899"/>
                    <a:gd name="T76" fmla="*/ 607 w 1974"/>
                    <a:gd name="T77" fmla="*/ 1111 h 1899"/>
                    <a:gd name="T78" fmla="*/ 605 w 1974"/>
                    <a:gd name="T79" fmla="*/ 938 h 1899"/>
                    <a:gd name="T80" fmla="*/ 513 w 1974"/>
                    <a:gd name="T81" fmla="*/ 812 h 1899"/>
                    <a:gd name="T82" fmla="*/ 481 w 1974"/>
                    <a:gd name="T83" fmla="*/ 680 h 1899"/>
                    <a:gd name="T84" fmla="*/ 436 w 1974"/>
                    <a:gd name="T85" fmla="*/ 589 h 1899"/>
                    <a:gd name="T86" fmla="*/ 351 w 1974"/>
                    <a:gd name="T87" fmla="*/ 563 h 1899"/>
                    <a:gd name="T88" fmla="*/ 285 w 1974"/>
                    <a:gd name="T89" fmla="*/ 481 h 1899"/>
                    <a:gd name="T90" fmla="*/ 196 w 1974"/>
                    <a:gd name="T91" fmla="*/ 450 h 1899"/>
                    <a:gd name="T92" fmla="*/ 126 w 1974"/>
                    <a:gd name="T93" fmla="*/ 522 h 1899"/>
                    <a:gd name="T94" fmla="*/ 18 w 1974"/>
                    <a:gd name="T95" fmla="*/ 515 h 1899"/>
                    <a:gd name="T96" fmla="*/ 23 w 1974"/>
                    <a:gd name="T97" fmla="*/ 355 h 1899"/>
                    <a:gd name="T98" fmla="*/ 94 w 1974"/>
                    <a:gd name="T99" fmla="*/ 273 h 1899"/>
                    <a:gd name="T100" fmla="*/ 226 w 1974"/>
                    <a:gd name="T101" fmla="*/ 229 h 1899"/>
                    <a:gd name="T102" fmla="*/ 303 w 1974"/>
                    <a:gd name="T103" fmla="*/ 154 h 1899"/>
                    <a:gd name="T104" fmla="*/ 372 w 1974"/>
                    <a:gd name="T105" fmla="*/ 106 h 1899"/>
                    <a:gd name="T106" fmla="*/ 454 w 1974"/>
                    <a:gd name="T107" fmla="*/ 17 h 189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974"/>
                    <a:gd name="T163" fmla="*/ 0 h 1899"/>
                    <a:gd name="T164" fmla="*/ 1974 w 1974"/>
                    <a:gd name="T165" fmla="*/ 1899 h 189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974" h="1899">
                      <a:moveTo>
                        <a:pt x="454" y="17"/>
                      </a:moveTo>
                      <a:lnTo>
                        <a:pt x="477" y="8"/>
                      </a:lnTo>
                      <a:lnTo>
                        <a:pt x="511" y="0"/>
                      </a:lnTo>
                      <a:lnTo>
                        <a:pt x="541" y="8"/>
                      </a:lnTo>
                      <a:lnTo>
                        <a:pt x="557" y="32"/>
                      </a:lnTo>
                      <a:lnTo>
                        <a:pt x="573" y="58"/>
                      </a:lnTo>
                      <a:lnTo>
                        <a:pt x="600" y="78"/>
                      </a:lnTo>
                      <a:lnTo>
                        <a:pt x="630" y="91"/>
                      </a:lnTo>
                      <a:lnTo>
                        <a:pt x="643" y="112"/>
                      </a:lnTo>
                      <a:lnTo>
                        <a:pt x="650" y="141"/>
                      </a:lnTo>
                      <a:lnTo>
                        <a:pt x="671" y="158"/>
                      </a:lnTo>
                      <a:lnTo>
                        <a:pt x="705" y="162"/>
                      </a:lnTo>
                      <a:lnTo>
                        <a:pt x="721" y="158"/>
                      </a:lnTo>
                      <a:lnTo>
                        <a:pt x="712" y="125"/>
                      </a:lnTo>
                      <a:lnTo>
                        <a:pt x="730" y="106"/>
                      </a:lnTo>
                      <a:lnTo>
                        <a:pt x="755" y="102"/>
                      </a:lnTo>
                      <a:lnTo>
                        <a:pt x="787" y="110"/>
                      </a:lnTo>
                      <a:lnTo>
                        <a:pt x="815" y="121"/>
                      </a:lnTo>
                      <a:lnTo>
                        <a:pt x="835" y="114"/>
                      </a:lnTo>
                      <a:lnTo>
                        <a:pt x="849" y="134"/>
                      </a:lnTo>
                      <a:lnTo>
                        <a:pt x="863" y="147"/>
                      </a:lnTo>
                      <a:lnTo>
                        <a:pt x="885" y="151"/>
                      </a:lnTo>
                      <a:lnTo>
                        <a:pt x="899" y="138"/>
                      </a:lnTo>
                      <a:lnTo>
                        <a:pt x="890" y="104"/>
                      </a:lnTo>
                      <a:lnTo>
                        <a:pt x="878" y="69"/>
                      </a:lnTo>
                      <a:lnTo>
                        <a:pt x="878" y="43"/>
                      </a:lnTo>
                      <a:lnTo>
                        <a:pt x="899" y="17"/>
                      </a:lnTo>
                      <a:lnTo>
                        <a:pt x="924" y="6"/>
                      </a:lnTo>
                      <a:lnTo>
                        <a:pt x="949" y="11"/>
                      </a:lnTo>
                      <a:lnTo>
                        <a:pt x="974" y="28"/>
                      </a:lnTo>
                      <a:lnTo>
                        <a:pt x="979" y="48"/>
                      </a:lnTo>
                      <a:lnTo>
                        <a:pt x="977" y="71"/>
                      </a:lnTo>
                      <a:lnTo>
                        <a:pt x="988" y="91"/>
                      </a:lnTo>
                      <a:lnTo>
                        <a:pt x="1011" y="95"/>
                      </a:lnTo>
                      <a:lnTo>
                        <a:pt x="1034" y="91"/>
                      </a:lnTo>
                      <a:lnTo>
                        <a:pt x="1054" y="82"/>
                      </a:lnTo>
                      <a:lnTo>
                        <a:pt x="1086" y="91"/>
                      </a:lnTo>
                      <a:lnTo>
                        <a:pt x="1113" y="99"/>
                      </a:lnTo>
                      <a:lnTo>
                        <a:pt x="1139" y="86"/>
                      </a:lnTo>
                      <a:lnTo>
                        <a:pt x="1157" y="84"/>
                      </a:lnTo>
                      <a:lnTo>
                        <a:pt x="1175" y="102"/>
                      </a:lnTo>
                      <a:lnTo>
                        <a:pt x="1193" y="125"/>
                      </a:lnTo>
                      <a:lnTo>
                        <a:pt x="1214" y="145"/>
                      </a:lnTo>
                      <a:lnTo>
                        <a:pt x="1241" y="169"/>
                      </a:lnTo>
                      <a:lnTo>
                        <a:pt x="1248" y="195"/>
                      </a:lnTo>
                      <a:lnTo>
                        <a:pt x="1264" y="221"/>
                      </a:lnTo>
                      <a:lnTo>
                        <a:pt x="1278" y="245"/>
                      </a:lnTo>
                      <a:lnTo>
                        <a:pt x="1271" y="268"/>
                      </a:lnTo>
                      <a:lnTo>
                        <a:pt x="1301" y="273"/>
                      </a:lnTo>
                      <a:lnTo>
                        <a:pt x="1319" y="277"/>
                      </a:lnTo>
                      <a:lnTo>
                        <a:pt x="1333" y="299"/>
                      </a:lnTo>
                      <a:lnTo>
                        <a:pt x="1344" y="320"/>
                      </a:lnTo>
                      <a:lnTo>
                        <a:pt x="1369" y="331"/>
                      </a:lnTo>
                      <a:lnTo>
                        <a:pt x="1387" y="346"/>
                      </a:lnTo>
                      <a:lnTo>
                        <a:pt x="1408" y="370"/>
                      </a:lnTo>
                      <a:lnTo>
                        <a:pt x="1412" y="394"/>
                      </a:lnTo>
                      <a:lnTo>
                        <a:pt x="1401" y="416"/>
                      </a:lnTo>
                      <a:lnTo>
                        <a:pt x="1380" y="427"/>
                      </a:lnTo>
                      <a:lnTo>
                        <a:pt x="1369" y="450"/>
                      </a:lnTo>
                      <a:lnTo>
                        <a:pt x="1371" y="472"/>
                      </a:lnTo>
                      <a:lnTo>
                        <a:pt x="1390" y="487"/>
                      </a:lnTo>
                      <a:lnTo>
                        <a:pt x="1412" y="507"/>
                      </a:lnTo>
                      <a:lnTo>
                        <a:pt x="1415" y="535"/>
                      </a:lnTo>
                      <a:lnTo>
                        <a:pt x="1424" y="556"/>
                      </a:lnTo>
                      <a:lnTo>
                        <a:pt x="1449" y="567"/>
                      </a:lnTo>
                      <a:lnTo>
                        <a:pt x="1472" y="578"/>
                      </a:lnTo>
                      <a:lnTo>
                        <a:pt x="1490" y="602"/>
                      </a:lnTo>
                      <a:lnTo>
                        <a:pt x="1497" y="626"/>
                      </a:lnTo>
                      <a:lnTo>
                        <a:pt x="1506" y="645"/>
                      </a:lnTo>
                      <a:lnTo>
                        <a:pt x="1536" y="660"/>
                      </a:lnTo>
                      <a:lnTo>
                        <a:pt x="1561" y="665"/>
                      </a:lnTo>
                      <a:lnTo>
                        <a:pt x="1574" y="684"/>
                      </a:lnTo>
                      <a:lnTo>
                        <a:pt x="1602" y="676"/>
                      </a:lnTo>
                      <a:lnTo>
                        <a:pt x="1629" y="686"/>
                      </a:lnTo>
                      <a:lnTo>
                        <a:pt x="1652" y="704"/>
                      </a:lnTo>
                      <a:lnTo>
                        <a:pt x="1663" y="732"/>
                      </a:lnTo>
                      <a:lnTo>
                        <a:pt x="1682" y="758"/>
                      </a:lnTo>
                      <a:lnTo>
                        <a:pt x="1695" y="784"/>
                      </a:lnTo>
                      <a:lnTo>
                        <a:pt x="1714" y="806"/>
                      </a:lnTo>
                      <a:lnTo>
                        <a:pt x="1734" y="814"/>
                      </a:lnTo>
                      <a:lnTo>
                        <a:pt x="1759" y="814"/>
                      </a:lnTo>
                      <a:lnTo>
                        <a:pt x="1784" y="821"/>
                      </a:lnTo>
                      <a:lnTo>
                        <a:pt x="1796" y="844"/>
                      </a:lnTo>
                      <a:lnTo>
                        <a:pt x="1807" y="877"/>
                      </a:lnTo>
                      <a:lnTo>
                        <a:pt x="1832" y="899"/>
                      </a:lnTo>
                      <a:lnTo>
                        <a:pt x="1864" y="903"/>
                      </a:lnTo>
                      <a:lnTo>
                        <a:pt x="1891" y="922"/>
                      </a:lnTo>
                      <a:lnTo>
                        <a:pt x="1903" y="953"/>
                      </a:lnTo>
                      <a:lnTo>
                        <a:pt x="1923" y="977"/>
                      </a:lnTo>
                      <a:lnTo>
                        <a:pt x="1953" y="987"/>
                      </a:lnTo>
                      <a:lnTo>
                        <a:pt x="1974" y="1020"/>
                      </a:lnTo>
                      <a:lnTo>
                        <a:pt x="1969" y="1052"/>
                      </a:lnTo>
                      <a:lnTo>
                        <a:pt x="1962" y="1089"/>
                      </a:lnTo>
                      <a:lnTo>
                        <a:pt x="1946" y="1120"/>
                      </a:lnTo>
                      <a:lnTo>
                        <a:pt x="1940" y="1148"/>
                      </a:lnTo>
                      <a:lnTo>
                        <a:pt x="1914" y="1128"/>
                      </a:lnTo>
                      <a:lnTo>
                        <a:pt x="1889" y="1120"/>
                      </a:lnTo>
                      <a:lnTo>
                        <a:pt x="1871" y="1135"/>
                      </a:lnTo>
                      <a:lnTo>
                        <a:pt x="1857" y="1154"/>
                      </a:lnTo>
                      <a:lnTo>
                        <a:pt x="1830" y="1148"/>
                      </a:lnTo>
                      <a:lnTo>
                        <a:pt x="1814" y="1174"/>
                      </a:lnTo>
                      <a:lnTo>
                        <a:pt x="1803" y="1211"/>
                      </a:lnTo>
                      <a:lnTo>
                        <a:pt x="1791" y="1245"/>
                      </a:lnTo>
                      <a:lnTo>
                        <a:pt x="1775" y="1273"/>
                      </a:lnTo>
                      <a:lnTo>
                        <a:pt x="1752" y="1293"/>
                      </a:lnTo>
                      <a:lnTo>
                        <a:pt x="1718" y="1301"/>
                      </a:lnTo>
                      <a:lnTo>
                        <a:pt x="1686" y="1306"/>
                      </a:lnTo>
                      <a:lnTo>
                        <a:pt x="1661" y="1321"/>
                      </a:lnTo>
                      <a:lnTo>
                        <a:pt x="1636" y="1334"/>
                      </a:lnTo>
                      <a:lnTo>
                        <a:pt x="1604" y="1330"/>
                      </a:lnTo>
                      <a:lnTo>
                        <a:pt x="1581" y="1343"/>
                      </a:lnTo>
                      <a:lnTo>
                        <a:pt x="1563" y="1366"/>
                      </a:lnTo>
                      <a:lnTo>
                        <a:pt x="1540" y="1384"/>
                      </a:lnTo>
                      <a:lnTo>
                        <a:pt x="1524" y="1408"/>
                      </a:lnTo>
                      <a:lnTo>
                        <a:pt x="1522" y="1434"/>
                      </a:lnTo>
                      <a:lnTo>
                        <a:pt x="1538" y="1462"/>
                      </a:lnTo>
                      <a:lnTo>
                        <a:pt x="1563" y="1488"/>
                      </a:lnTo>
                      <a:lnTo>
                        <a:pt x="1586" y="1516"/>
                      </a:lnTo>
                      <a:lnTo>
                        <a:pt x="1613" y="1540"/>
                      </a:lnTo>
                      <a:lnTo>
                        <a:pt x="1631" y="1568"/>
                      </a:lnTo>
                      <a:lnTo>
                        <a:pt x="1627" y="1598"/>
                      </a:lnTo>
                      <a:lnTo>
                        <a:pt x="1615" y="1626"/>
                      </a:lnTo>
                      <a:lnTo>
                        <a:pt x="1611" y="1646"/>
                      </a:lnTo>
                      <a:lnTo>
                        <a:pt x="1627" y="1661"/>
                      </a:lnTo>
                      <a:lnTo>
                        <a:pt x="1650" y="1672"/>
                      </a:lnTo>
                      <a:lnTo>
                        <a:pt x="1663" y="1698"/>
                      </a:lnTo>
                      <a:lnTo>
                        <a:pt x="1668" y="1733"/>
                      </a:lnTo>
                      <a:lnTo>
                        <a:pt x="1656" y="1761"/>
                      </a:lnTo>
                      <a:lnTo>
                        <a:pt x="1638" y="1769"/>
                      </a:lnTo>
                      <a:lnTo>
                        <a:pt x="1613" y="1761"/>
                      </a:lnTo>
                      <a:lnTo>
                        <a:pt x="1588" y="1750"/>
                      </a:lnTo>
                      <a:lnTo>
                        <a:pt x="1577" y="1733"/>
                      </a:lnTo>
                      <a:lnTo>
                        <a:pt x="1568" y="1707"/>
                      </a:lnTo>
                      <a:lnTo>
                        <a:pt x="1542" y="1689"/>
                      </a:lnTo>
                      <a:lnTo>
                        <a:pt x="1513" y="1687"/>
                      </a:lnTo>
                      <a:lnTo>
                        <a:pt x="1488" y="1696"/>
                      </a:lnTo>
                      <a:lnTo>
                        <a:pt x="1463" y="1709"/>
                      </a:lnTo>
                      <a:lnTo>
                        <a:pt x="1440" y="1689"/>
                      </a:lnTo>
                      <a:lnTo>
                        <a:pt x="1421" y="1674"/>
                      </a:lnTo>
                      <a:lnTo>
                        <a:pt x="1396" y="1676"/>
                      </a:lnTo>
                      <a:lnTo>
                        <a:pt x="1369" y="1674"/>
                      </a:lnTo>
                      <a:lnTo>
                        <a:pt x="1348" y="1661"/>
                      </a:lnTo>
                      <a:lnTo>
                        <a:pt x="1335" y="1637"/>
                      </a:lnTo>
                      <a:lnTo>
                        <a:pt x="1326" y="1618"/>
                      </a:lnTo>
                      <a:lnTo>
                        <a:pt x="1310" y="1631"/>
                      </a:lnTo>
                      <a:lnTo>
                        <a:pt x="1296" y="1646"/>
                      </a:lnTo>
                      <a:lnTo>
                        <a:pt x="1289" y="1665"/>
                      </a:lnTo>
                      <a:lnTo>
                        <a:pt x="1282" y="1687"/>
                      </a:lnTo>
                      <a:lnTo>
                        <a:pt x="1266" y="1698"/>
                      </a:lnTo>
                      <a:lnTo>
                        <a:pt x="1244" y="1707"/>
                      </a:lnTo>
                      <a:lnTo>
                        <a:pt x="1223" y="1720"/>
                      </a:lnTo>
                      <a:lnTo>
                        <a:pt x="1207" y="1737"/>
                      </a:lnTo>
                      <a:lnTo>
                        <a:pt x="1177" y="1741"/>
                      </a:lnTo>
                      <a:lnTo>
                        <a:pt x="1145" y="1733"/>
                      </a:lnTo>
                      <a:lnTo>
                        <a:pt x="1113" y="1735"/>
                      </a:lnTo>
                      <a:lnTo>
                        <a:pt x="1095" y="1743"/>
                      </a:lnTo>
                      <a:lnTo>
                        <a:pt x="1072" y="1756"/>
                      </a:lnTo>
                      <a:lnTo>
                        <a:pt x="1052" y="1778"/>
                      </a:lnTo>
                      <a:lnTo>
                        <a:pt x="1031" y="1791"/>
                      </a:lnTo>
                      <a:lnTo>
                        <a:pt x="988" y="1797"/>
                      </a:lnTo>
                      <a:lnTo>
                        <a:pt x="954" y="1795"/>
                      </a:lnTo>
                      <a:lnTo>
                        <a:pt x="922" y="1785"/>
                      </a:lnTo>
                      <a:lnTo>
                        <a:pt x="885" y="1795"/>
                      </a:lnTo>
                      <a:lnTo>
                        <a:pt x="858" y="1808"/>
                      </a:lnTo>
                      <a:lnTo>
                        <a:pt x="835" y="1815"/>
                      </a:lnTo>
                      <a:lnTo>
                        <a:pt x="821" y="1793"/>
                      </a:lnTo>
                      <a:lnTo>
                        <a:pt x="805" y="1771"/>
                      </a:lnTo>
                      <a:lnTo>
                        <a:pt x="771" y="1767"/>
                      </a:lnTo>
                      <a:lnTo>
                        <a:pt x="730" y="1756"/>
                      </a:lnTo>
                      <a:lnTo>
                        <a:pt x="694" y="1748"/>
                      </a:lnTo>
                      <a:lnTo>
                        <a:pt x="666" y="1750"/>
                      </a:lnTo>
                      <a:lnTo>
                        <a:pt x="641" y="1745"/>
                      </a:lnTo>
                      <a:lnTo>
                        <a:pt x="632" y="1724"/>
                      </a:lnTo>
                      <a:lnTo>
                        <a:pt x="611" y="1713"/>
                      </a:lnTo>
                      <a:lnTo>
                        <a:pt x="593" y="1722"/>
                      </a:lnTo>
                      <a:lnTo>
                        <a:pt x="591" y="1743"/>
                      </a:lnTo>
                      <a:lnTo>
                        <a:pt x="596" y="1761"/>
                      </a:lnTo>
                      <a:lnTo>
                        <a:pt x="607" y="1789"/>
                      </a:lnTo>
                      <a:lnTo>
                        <a:pt x="600" y="1815"/>
                      </a:lnTo>
                      <a:lnTo>
                        <a:pt x="577" y="1843"/>
                      </a:lnTo>
                      <a:lnTo>
                        <a:pt x="550" y="1867"/>
                      </a:lnTo>
                      <a:lnTo>
                        <a:pt x="529" y="1893"/>
                      </a:lnTo>
                      <a:lnTo>
                        <a:pt x="511" y="1899"/>
                      </a:lnTo>
                      <a:lnTo>
                        <a:pt x="502" y="1878"/>
                      </a:lnTo>
                      <a:lnTo>
                        <a:pt x="488" y="1856"/>
                      </a:lnTo>
                      <a:lnTo>
                        <a:pt x="463" y="1843"/>
                      </a:lnTo>
                      <a:lnTo>
                        <a:pt x="461" y="1815"/>
                      </a:lnTo>
                      <a:lnTo>
                        <a:pt x="447" y="1789"/>
                      </a:lnTo>
                      <a:lnTo>
                        <a:pt x="429" y="1767"/>
                      </a:lnTo>
                      <a:lnTo>
                        <a:pt x="404" y="1754"/>
                      </a:lnTo>
                      <a:lnTo>
                        <a:pt x="390" y="1735"/>
                      </a:lnTo>
                      <a:lnTo>
                        <a:pt x="374" y="1720"/>
                      </a:lnTo>
                      <a:lnTo>
                        <a:pt x="342" y="1724"/>
                      </a:lnTo>
                      <a:lnTo>
                        <a:pt x="310" y="1737"/>
                      </a:lnTo>
                      <a:lnTo>
                        <a:pt x="278" y="1754"/>
                      </a:lnTo>
                      <a:lnTo>
                        <a:pt x="246" y="1761"/>
                      </a:lnTo>
                      <a:lnTo>
                        <a:pt x="219" y="1754"/>
                      </a:lnTo>
                      <a:lnTo>
                        <a:pt x="237" y="1741"/>
                      </a:lnTo>
                      <a:lnTo>
                        <a:pt x="260" y="1726"/>
                      </a:lnTo>
                      <a:lnTo>
                        <a:pt x="288" y="1709"/>
                      </a:lnTo>
                      <a:lnTo>
                        <a:pt x="317" y="1694"/>
                      </a:lnTo>
                      <a:lnTo>
                        <a:pt x="338" y="1678"/>
                      </a:lnTo>
                      <a:lnTo>
                        <a:pt x="354" y="1663"/>
                      </a:lnTo>
                      <a:lnTo>
                        <a:pt x="376" y="1654"/>
                      </a:lnTo>
                      <a:lnTo>
                        <a:pt x="390" y="1676"/>
                      </a:lnTo>
                      <a:lnTo>
                        <a:pt x="422" y="1670"/>
                      </a:lnTo>
                      <a:lnTo>
                        <a:pt x="447" y="1676"/>
                      </a:lnTo>
                      <a:lnTo>
                        <a:pt x="461" y="1659"/>
                      </a:lnTo>
                      <a:lnTo>
                        <a:pt x="447" y="1639"/>
                      </a:lnTo>
                      <a:lnTo>
                        <a:pt x="461" y="1622"/>
                      </a:lnTo>
                      <a:lnTo>
                        <a:pt x="452" y="1600"/>
                      </a:lnTo>
                      <a:lnTo>
                        <a:pt x="450" y="1574"/>
                      </a:lnTo>
                      <a:lnTo>
                        <a:pt x="461" y="1542"/>
                      </a:lnTo>
                      <a:lnTo>
                        <a:pt x="454" y="1512"/>
                      </a:lnTo>
                      <a:lnTo>
                        <a:pt x="463" y="1481"/>
                      </a:lnTo>
                      <a:lnTo>
                        <a:pt x="472" y="1449"/>
                      </a:lnTo>
                      <a:lnTo>
                        <a:pt x="463" y="1416"/>
                      </a:lnTo>
                      <a:lnTo>
                        <a:pt x="456" y="1386"/>
                      </a:lnTo>
                      <a:lnTo>
                        <a:pt x="452" y="1345"/>
                      </a:lnTo>
                      <a:lnTo>
                        <a:pt x="440" y="1314"/>
                      </a:lnTo>
                      <a:lnTo>
                        <a:pt x="431" y="1293"/>
                      </a:lnTo>
                      <a:lnTo>
                        <a:pt x="436" y="1271"/>
                      </a:lnTo>
                      <a:lnTo>
                        <a:pt x="454" y="1254"/>
                      </a:lnTo>
                      <a:lnTo>
                        <a:pt x="479" y="1237"/>
                      </a:lnTo>
                      <a:lnTo>
                        <a:pt x="488" y="1211"/>
                      </a:lnTo>
                      <a:lnTo>
                        <a:pt x="511" y="1191"/>
                      </a:lnTo>
                      <a:lnTo>
                        <a:pt x="543" y="1176"/>
                      </a:lnTo>
                      <a:lnTo>
                        <a:pt x="557" y="1152"/>
                      </a:lnTo>
                      <a:lnTo>
                        <a:pt x="552" y="1128"/>
                      </a:lnTo>
                      <a:lnTo>
                        <a:pt x="532" y="1107"/>
                      </a:lnTo>
                      <a:lnTo>
                        <a:pt x="543" y="1087"/>
                      </a:lnTo>
                      <a:lnTo>
                        <a:pt x="568" y="1091"/>
                      </a:lnTo>
                      <a:lnTo>
                        <a:pt x="582" y="1111"/>
                      </a:lnTo>
                      <a:lnTo>
                        <a:pt x="607" y="1111"/>
                      </a:lnTo>
                      <a:lnTo>
                        <a:pt x="616" y="1091"/>
                      </a:lnTo>
                      <a:lnTo>
                        <a:pt x="596" y="1072"/>
                      </a:lnTo>
                      <a:lnTo>
                        <a:pt x="593" y="1048"/>
                      </a:lnTo>
                      <a:lnTo>
                        <a:pt x="605" y="1016"/>
                      </a:lnTo>
                      <a:lnTo>
                        <a:pt x="616" y="972"/>
                      </a:lnTo>
                      <a:lnTo>
                        <a:pt x="605" y="938"/>
                      </a:lnTo>
                      <a:lnTo>
                        <a:pt x="586" y="912"/>
                      </a:lnTo>
                      <a:lnTo>
                        <a:pt x="564" y="896"/>
                      </a:lnTo>
                      <a:lnTo>
                        <a:pt x="550" y="875"/>
                      </a:lnTo>
                      <a:lnTo>
                        <a:pt x="541" y="849"/>
                      </a:lnTo>
                      <a:lnTo>
                        <a:pt x="532" y="827"/>
                      </a:lnTo>
                      <a:lnTo>
                        <a:pt x="513" y="812"/>
                      </a:lnTo>
                      <a:lnTo>
                        <a:pt x="491" y="801"/>
                      </a:lnTo>
                      <a:lnTo>
                        <a:pt x="468" y="784"/>
                      </a:lnTo>
                      <a:lnTo>
                        <a:pt x="454" y="762"/>
                      </a:lnTo>
                      <a:lnTo>
                        <a:pt x="456" y="732"/>
                      </a:lnTo>
                      <a:lnTo>
                        <a:pt x="477" y="706"/>
                      </a:lnTo>
                      <a:lnTo>
                        <a:pt x="481" y="680"/>
                      </a:lnTo>
                      <a:lnTo>
                        <a:pt x="472" y="654"/>
                      </a:lnTo>
                      <a:lnTo>
                        <a:pt x="477" y="630"/>
                      </a:lnTo>
                      <a:lnTo>
                        <a:pt x="486" y="595"/>
                      </a:lnTo>
                      <a:lnTo>
                        <a:pt x="477" y="572"/>
                      </a:lnTo>
                      <a:lnTo>
                        <a:pt x="454" y="574"/>
                      </a:lnTo>
                      <a:lnTo>
                        <a:pt x="436" y="589"/>
                      </a:lnTo>
                      <a:lnTo>
                        <a:pt x="422" y="613"/>
                      </a:lnTo>
                      <a:lnTo>
                        <a:pt x="399" y="621"/>
                      </a:lnTo>
                      <a:lnTo>
                        <a:pt x="388" y="602"/>
                      </a:lnTo>
                      <a:lnTo>
                        <a:pt x="379" y="582"/>
                      </a:lnTo>
                      <a:lnTo>
                        <a:pt x="363" y="578"/>
                      </a:lnTo>
                      <a:lnTo>
                        <a:pt x="351" y="563"/>
                      </a:lnTo>
                      <a:lnTo>
                        <a:pt x="342" y="546"/>
                      </a:lnTo>
                      <a:lnTo>
                        <a:pt x="354" y="517"/>
                      </a:lnTo>
                      <a:lnTo>
                        <a:pt x="347" y="502"/>
                      </a:lnTo>
                      <a:lnTo>
                        <a:pt x="317" y="511"/>
                      </a:lnTo>
                      <a:lnTo>
                        <a:pt x="292" y="502"/>
                      </a:lnTo>
                      <a:lnTo>
                        <a:pt x="285" y="481"/>
                      </a:lnTo>
                      <a:lnTo>
                        <a:pt x="283" y="453"/>
                      </a:lnTo>
                      <a:lnTo>
                        <a:pt x="262" y="444"/>
                      </a:lnTo>
                      <a:lnTo>
                        <a:pt x="244" y="457"/>
                      </a:lnTo>
                      <a:lnTo>
                        <a:pt x="226" y="476"/>
                      </a:lnTo>
                      <a:lnTo>
                        <a:pt x="212" y="465"/>
                      </a:lnTo>
                      <a:lnTo>
                        <a:pt x="196" y="450"/>
                      </a:lnTo>
                      <a:lnTo>
                        <a:pt x="173" y="455"/>
                      </a:lnTo>
                      <a:lnTo>
                        <a:pt x="158" y="470"/>
                      </a:lnTo>
                      <a:lnTo>
                        <a:pt x="164" y="498"/>
                      </a:lnTo>
                      <a:lnTo>
                        <a:pt x="162" y="517"/>
                      </a:lnTo>
                      <a:lnTo>
                        <a:pt x="148" y="530"/>
                      </a:lnTo>
                      <a:lnTo>
                        <a:pt x="126" y="522"/>
                      </a:lnTo>
                      <a:lnTo>
                        <a:pt x="114" y="546"/>
                      </a:lnTo>
                      <a:lnTo>
                        <a:pt x="98" y="569"/>
                      </a:lnTo>
                      <a:lnTo>
                        <a:pt x="73" y="582"/>
                      </a:lnTo>
                      <a:lnTo>
                        <a:pt x="46" y="572"/>
                      </a:lnTo>
                      <a:lnTo>
                        <a:pt x="21" y="548"/>
                      </a:lnTo>
                      <a:lnTo>
                        <a:pt x="18" y="515"/>
                      </a:lnTo>
                      <a:lnTo>
                        <a:pt x="30" y="489"/>
                      </a:lnTo>
                      <a:lnTo>
                        <a:pt x="23" y="459"/>
                      </a:lnTo>
                      <a:lnTo>
                        <a:pt x="11" y="433"/>
                      </a:lnTo>
                      <a:lnTo>
                        <a:pt x="0" y="398"/>
                      </a:lnTo>
                      <a:lnTo>
                        <a:pt x="7" y="374"/>
                      </a:lnTo>
                      <a:lnTo>
                        <a:pt x="23" y="355"/>
                      </a:lnTo>
                      <a:lnTo>
                        <a:pt x="36" y="327"/>
                      </a:lnTo>
                      <a:lnTo>
                        <a:pt x="32" y="303"/>
                      </a:lnTo>
                      <a:lnTo>
                        <a:pt x="30" y="275"/>
                      </a:lnTo>
                      <a:lnTo>
                        <a:pt x="48" y="262"/>
                      </a:lnTo>
                      <a:lnTo>
                        <a:pt x="71" y="257"/>
                      </a:lnTo>
                      <a:lnTo>
                        <a:pt x="94" y="273"/>
                      </a:lnTo>
                      <a:lnTo>
                        <a:pt x="110" y="253"/>
                      </a:lnTo>
                      <a:lnTo>
                        <a:pt x="135" y="245"/>
                      </a:lnTo>
                      <a:lnTo>
                        <a:pt x="162" y="251"/>
                      </a:lnTo>
                      <a:lnTo>
                        <a:pt x="189" y="257"/>
                      </a:lnTo>
                      <a:lnTo>
                        <a:pt x="215" y="251"/>
                      </a:lnTo>
                      <a:lnTo>
                        <a:pt x="226" y="229"/>
                      </a:lnTo>
                      <a:lnTo>
                        <a:pt x="228" y="205"/>
                      </a:lnTo>
                      <a:lnTo>
                        <a:pt x="244" y="190"/>
                      </a:lnTo>
                      <a:lnTo>
                        <a:pt x="265" y="193"/>
                      </a:lnTo>
                      <a:lnTo>
                        <a:pt x="285" y="190"/>
                      </a:lnTo>
                      <a:lnTo>
                        <a:pt x="290" y="171"/>
                      </a:lnTo>
                      <a:lnTo>
                        <a:pt x="303" y="154"/>
                      </a:lnTo>
                      <a:lnTo>
                        <a:pt x="324" y="147"/>
                      </a:lnTo>
                      <a:lnTo>
                        <a:pt x="333" y="125"/>
                      </a:lnTo>
                      <a:lnTo>
                        <a:pt x="324" y="110"/>
                      </a:lnTo>
                      <a:lnTo>
                        <a:pt x="326" y="91"/>
                      </a:lnTo>
                      <a:lnTo>
                        <a:pt x="349" y="88"/>
                      </a:lnTo>
                      <a:lnTo>
                        <a:pt x="372" y="106"/>
                      </a:lnTo>
                      <a:lnTo>
                        <a:pt x="397" y="112"/>
                      </a:lnTo>
                      <a:lnTo>
                        <a:pt x="411" y="91"/>
                      </a:lnTo>
                      <a:lnTo>
                        <a:pt x="418" y="71"/>
                      </a:lnTo>
                      <a:lnTo>
                        <a:pt x="436" y="60"/>
                      </a:lnTo>
                      <a:lnTo>
                        <a:pt x="452" y="39"/>
                      </a:lnTo>
                      <a:lnTo>
                        <a:pt x="454" y="17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9" name="Freeform 42">
                  <a:extLst>
                    <a:ext uri="{FF2B5EF4-FFF2-40B4-BE49-F238E27FC236}">
                      <a16:creationId xmlns:a16="http://schemas.microsoft.com/office/drawing/2014/main" id="{41C3A0E3-D087-44C7-B75B-B9CF4CCBB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7" y="2852"/>
                  <a:ext cx="1974" cy="1899"/>
                </a:xfrm>
                <a:custGeom>
                  <a:avLst/>
                  <a:gdLst>
                    <a:gd name="T0" fmla="*/ 573 w 1974"/>
                    <a:gd name="T1" fmla="*/ 58 h 1899"/>
                    <a:gd name="T2" fmla="*/ 705 w 1974"/>
                    <a:gd name="T3" fmla="*/ 162 h 1899"/>
                    <a:gd name="T4" fmla="*/ 815 w 1974"/>
                    <a:gd name="T5" fmla="*/ 121 h 1899"/>
                    <a:gd name="T6" fmla="*/ 890 w 1974"/>
                    <a:gd name="T7" fmla="*/ 104 h 1899"/>
                    <a:gd name="T8" fmla="*/ 974 w 1974"/>
                    <a:gd name="T9" fmla="*/ 28 h 1899"/>
                    <a:gd name="T10" fmla="*/ 1054 w 1974"/>
                    <a:gd name="T11" fmla="*/ 82 h 1899"/>
                    <a:gd name="T12" fmla="*/ 1193 w 1974"/>
                    <a:gd name="T13" fmla="*/ 125 h 1899"/>
                    <a:gd name="T14" fmla="*/ 1271 w 1974"/>
                    <a:gd name="T15" fmla="*/ 268 h 1899"/>
                    <a:gd name="T16" fmla="*/ 1387 w 1974"/>
                    <a:gd name="T17" fmla="*/ 346 h 1899"/>
                    <a:gd name="T18" fmla="*/ 1371 w 1974"/>
                    <a:gd name="T19" fmla="*/ 472 h 1899"/>
                    <a:gd name="T20" fmla="*/ 1472 w 1974"/>
                    <a:gd name="T21" fmla="*/ 578 h 1899"/>
                    <a:gd name="T22" fmla="*/ 1574 w 1974"/>
                    <a:gd name="T23" fmla="*/ 684 h 1899"/>
                    <a:gd name="T24" fmla="*/ 1695 w 1974"/>
                    <a:gd name="T25" fmla="*/ 784 h 1899"/>
                    <a:gd name="T26" fmla="*/ 1807 w 1974"/>
                    <a:gd name="T27" fmla="*/ 877 h 1899"/>
                    <a:gd name="T28" fmla="*/ 1953 w 1974"/>
                    <a:gd name="T29" fmla="*/ 987 h 1899"/>
                    <a:gd name="T30" fmla="*/ 1914 w 1974"/>
                    <a:gd name="T31" fmla="*/ 1128 h 1899"/>
                    <a:gd name="T32" fmla="*/ 1803 w 1974"/>
                    <a:gd name="T33" fmla="*/ 1211 h 1899"/>
                    <a:gd name="T34" fmla="*/ 1661 w 1974"/>
                    <a:gd name="T35" fmla="*/ 1321 h 1899"/>
                    <a:gd name="T36" fmla="*/ 1524 w 1974"/>
                    <a:gd name="T37" fmla="*/ 1408 h 1899"/>
                    <a:gd name="T38" fmla="*/ 1631 w 1974"/>
                    <a:gd name="T39" fmla="*/ 1568 h 1899"/>
                    <a:gd name="T40" fmla="*/ 1663 w 1974"/>
                    <a:gd name="T41" fmla="*/ 1698 h 1899"/>
                    <a:gd name="T42" fmla="*/ 1577 w 1974"/>
                    <a:gd name="T43" fmla="*/ 1733 h 1899"/>
                    <a:gd name="T44" fmla="*/ 1440 w 1974"/>
                    <a:gd name="T45" fmla="*/ 1689 h 1899"/>
                    <a:gd name="T46" fmla="*/ 1326 w 1974"/>
                    <a:gd name="T47" fmla="*/ 1618 h 1899"/>
                    <a:gd name="T48" fmla="*/ 1244 w 1974"/>
                    <a:gd name="T49" fmla="*/ 1707 h 1899"/>
                    <a:gd name="T50" fmla="*/ 1095 w 1974"/>
                    <a:gd name="T51" fmla="*/ 1743 h 1899"/>
                    <a:gd name="T52" fmla="*/ 922 w 1974"/>
                    <a:gd name="T53" fmla="*/ 1785 h 1899"/>
                    <a:gd name="T54" fmla="*/ 771 w 1974"/>
                    <a:gd name="T55" fmla="*/ 1767 h 1899"/>
                    <a:gd name="T56" fmla="*/ 611 w 1974"/>
                    <a:gd name="T57" fmla="*/ 1713 h 1899"/>
                    <a:gd name="T58" fmla="*/ 577 w 1974"/>
                    <a:gd name="T59" fmla="*/ 1843 h 1899"/>
                    <a:gd name="T60" fmla="*/ 463 w 1974"/>
                    <a:gd name="T61" fmla="*/ 1843 h 1899"/>
                    <a:gd name="T62" fmla="*/ 374 w 1974"/>
                    <a:gd name="T63" fmla="*/ 1720 h 1899"/>
                    <a:gd name="T64" fmla="*/ 237 w 1974"/>
                    <a:gd name="T65" fmla="*/ 1741 h 1899"/>
                    <a:gd name="T66" fmla="*/ 376 w 1974"/>
                    <a:gd name="T67" fmla="*/ 1654 h 1899"/>
                    <a:gd name="T68" fmla="*/ 461 w 1974"/>
                    <a:gd name="T69" fmla="*/ 1622 h 1899"/>
                    <a:gd name="T70" fmla="*/ 472 w 1974"/>
                    <a:gd name="T71" fmla="*/ 1449 h 1899"/>
                    <a:gd name="T72" fmla="*/ 436 w 1974"/>
                    <a:gd name="T73" fmla="*/ 1271 h 1899"/>
                    <a:gd name="T74" fmla="*/ 557 w 1974"/>
                    <a:gd name="T75" fmla="*/ 1152 h 1899"/>
                    <a:gd name="T76" fmla="*/ 607 w 1974"/>
                    <a:gd name="T77" fmla="*/ 1111 h 1899"/>
                    <a:gd name="T78" fmla="*/ 605 w 1974"/>
                    <a:gd name="T79" fmla="*/ 938 h 1899"/>
                    <a:gd name="T80" fmla="*/ 513 w 1974"/>
                    <a:gd name="T81" fmla="*/ 812 h 1899"/>
                    <a:gd name="T82" fmla="*/ 481 w 1974"/>
                    <a:gd name="T83" fmla="*/ 680 h 1899"/>
                    <a:gd name="T84" fmla="*/ 436 w 1974"/>
                    <a:gd name="T85" fmla="*/ 589 h 1899"/>
                    <a:gd name="T86" fmla="*/ 351 w 1974"/>
                    <a:gd name="T87" fmla="*/ 563 h 1899"/>
                    <a:gd name="T88" fmla="*/ 285 w 1974"/>
                    <a:gd name="T89" fmla="*/ 481 h 1899"/>
                    <a:gd name="T90" fmla="*/ 196 w 1974"/>
                    <a:gd name="T91" fmla="*/ 450 h 1899"/>
                    <a:gd name="T92" fmla="*/ 126 w 1974"/>
                    <a:gd name="T93" fmla="*/ 522 h 1899"/>
                    <a:gd name="T94" fmla="*/ 18 w 1974"/>
                    <a:gd name="T95" fmla="*/ 515 h 1899"/>
                    <a:gd name="T96" fmla="*/ 23 w 1974"/>
                    <a:gd name="T97" fmla="*/ 355 h 1899"/>
                    <a:gd name="T98" fmla="*/ 94 w 1974"/>
                    <a:gd name="T99" fmla="*/ 273 h 1899"/>
                    <a:gd name="T100" fmla="*/ 226 w 1974"/>
                    <a:gd name="T101" fmla="*/ 229 h 1899"/>
                    <a:gd name="T102" fmla="*/ 303 w 1974"/>
                    <a:gd name="T103" fmla="*/ 154 h 1899"/>
                    <a:gd name="T104" fmla="*/ 372 w 1974"/>
                    <a:gd name="T105" fmla="*/ 106 h 1899"/>
                    <a:gd name="T106" fmla="*/ 454 w 1974"/>
                    <a:gd name="T107" fmla="*/ 17 h 189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974"/>
                    <a:gd name="T163" fmla="*/ 0 h 1899"/>
                    <a:gd name="T164" fmla="*/ 1974 w 1974"/>
                    <a:gd name="T165" fmla="*/ 1899 h 189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974" h="1899">
                      <a:moveTo>
                        <a:pt x="454" y="17"/>
                      </a:moveTo>
                      <a:lnTo>
                        <a:pt x="477" y="8"/>
                      </a:lnTo>
                      <a:lnTo>
                        <a:pt x="511" y="0"/>
                      </a:lnTo>
                      <a:lnTo>
                        <a:pt x="541" y="8"/>
                      </a:lnTo>
                      <a:lnTo>
                        <a:pt x="557" y="32"/>
                      </a:lnTo>
                      <a:lnTo>
                        <a:pt x="573" y="58"/>
                      </a:lnTo>
                      <a:lnTo>
                        <a:pt x="600" y="78"/>
                      </a:lnTo>
                      <a:lnTo>
                        <a:pt x="630" y="91"/>
                      </a:lnTo>
                      <a:lnTo>
                        <a:pt x="643" y="112"/>
                      </a:lnTo>
                      <a:lnTo>
                        <a:pt x="650" y="141"/>
                      </a:lnTo>
                      <a:lnTo>
                        <a:pt x="671" y="158"/>
                      </a:lnTo>
                      <a:lnTo>
                        <a:pt x="705" y="162"/>
                      </a:lnTo>
                      <a:lnTo>
                        <a:pt x="721" y="158"/>
                      </a:lnTo>
                      <a:lnTo>
                        <a:pt x="712" y="125"/>
                      </a:lnTo>
                      <a:lnTo>
                        <a:pt x="730" y="106"/>
                      </a:lnTo>
                      <a:lnTo>
                        <a:pt x="755" y="102"/>
                      </a:lnTo>
                      <a:lnTo>
                        <a:pt x="787" y="110"/>
                      </a:lnTo>
                      <a:lnTo>
                        <a:pt x="815" y="121"/>
                      </a:lnTo>
                      <a:lnTo>
                        <a:pt x="835" y="114"/>
                      </a:lnTo>
                      <a:lnTo>
                        <a:pt x="849" y="134"/>
                      </a:lnTo>
                      <a:lnTo>
                        <a:pt x="863" y="147"/>
                      </a:lnTo>
                      <a:lnTo>
                        <a:pt x="885" y="151"/>
                      </a:lnTo>
                      <a:lnTo>
                        <a:pt x="899" y="138"/>
                      </a:lnTo>
                      <a:lnTo>
                        <a:pt x="890" y="104"/>
                      </a:lnTo>
                      <a:lnTo>
                        <a:pt x="878" y="69"/>
                      </a:lnTo>
                      <a:lnTo>
                        <a:pt x="878" y="43"/>
                      </a:lnTo>
                      <a:lnTo>
                        <a:pt x="899" y="17"/>
                      </a:lnTo>
                      <a:lnTo>
                        <a:pt x="924" y="6"/>
                      </a:lnTo>
                      <a:lnTo>
                        <a:pt x="949" y="11"/>
                      </a:lnTo>
                      <a:lnTo>
                        <a:pt x="974" y="28"/>
                      </a:lnTo>
                      <a:lnTo>
                        <a:pt x="979" y="48"/>
                      </a:lnTo>
                      <a:lnTo>
                        <a:pt x="977" y="71"/>
                      </a:lnTo>
                      <a:lnTo>
                        <a:pt x="988" y="91"/>
                      </a:lnTo>
                      <a:lnTo>
                        <a:pt x="1011" y="95"/>
                      </a:lnTo>
                      <a:lnTo>
                        <a:pt x="1034" y="91"/>
                      </a:lnTo>
                      <a:lnTo>
                        <a:pt x="1054" y="82"/>
                      </a:lnTo>
                      <a:lnTo>
                        <a:pt x="1086" y="91"/>
                      </a:lnTo>
                      <a:lnTo>
                        <a:pt x="1113" y="99"/>
                      </a:lnTo>
                      <a:lnTo>
                        <a:pt x="1139" y="86"/>
                      </a:lnTo>
                      <a:lnTo>
                        <a:pt x="1157" y="84"/>
                      </a:lnTo>
                      <a:lnTo>
                        <a:pt x="1175" y="102"/>
                      </a:lnTo>
                      <a:lnTo>
                        <a:pt x="1193" y="125"/>
                      </a:lnTo>
                      <a:lnTo>
                        <a:pt x="1214" y="145"/>
                      </a:lnTo>
                      <a:lnTo>
                        <a:pt x="1241" y="169"/>
                      </a:lnTo>
                      <a:lnTo>
                        <a:pt x="1248" y="195"/>
                      </a:lnTo>
                      <a:lnTo>
                        <a:pt x="1264" y="221"/>
                      </a:lnTo>
                      <a:lnTo>
                        <a:pt x="1278" y="245"/>
                      </a:lnTo>
                      <a:lnTo>
                        <a:pt x="1271" y="268"/>
                      </a:lnTo>
                      <a:lnTo>
                        <a:pt x="1301" y="273"/>
                      </a:lnTo>
                      <a:lnTo>
                        <a:pt x="1319" y="277"/>
                      </a:lnTo>
                      <a:lnTo>
                        <a:pt x="1333" y="299"/>
                      </a:lnTo>
                      <a:lnTo>
                        <a:pt x="1344" y="320"/>
                      </a:lnTo>
                      <a:lnTo>
                        <a:pt x="1369" y="331"/>
                      </a:lnTo>
                      <a:lnTo>
                        <a:pt x="1387" y="346"/>
                      </a:lnTo>
                      <a:lnTo>
                        <a:pt x="1408" y="370"/>
                      </a:lnTo>
                      <a:lnTo>
                        <a:pt x="1412" y="394"/>
                      </a:lnTo>
                      <a:lnTo>
                        <a:pt x="1401" y="416"/>
                      </a:lnTo>
                      <a:lnTo>
                        <a:pt x="1380" y="427"/>
                      </a:lnTo>
                      <a:lnTo>
                        <a:pt x="1369" y="450"/>
                      </a:lnTo>
                      <a:lnTo>
                        <a:pt x="1371" y="472"/>
                      </a:lnTo>
                      <a:lnTo>
                        <a:pt x="1390" y="487"/>
                      </a:lnTo>
                      <a:lnTo>
                        <a:pt x="1412" y="507"/>
                      </a:lnTo>
                      <a:lnTo>
                        <a:pt x="1415" y="535"/>
                      </a:lnTo>
                      <a:lnTo>
                        <a:pt x="1424" y="556"/>
                      </a:lnTo>
                      <a:lnTo>
                        <a:pt x="1449" y="567"/>
                      </a:lnTo>
                      <a:lnTo>
                        <a:pt x="1472" y="578"/>
                      </a:lnTo>
                      <a:lnTo>
                        <a:pt x="1490" y="602"/>
                      </a:lnTo>
                      <a:lnTo>
                        <a:pt x="1497" y="626"/>
                      </a:lnTo>
                      <a:lnTo>
                        <a:pt x="1506" y="645"/>
                      </a:lnTo>
                      <a:lnTo>
                        <a:pt x="1536" y="660"/>
                      </a:lnTo>
                      <a:lnTo>
                        <a:pt x="1561" y="665"/>
                      </a:lnTo>
                      <a:lnTo>
                        <a:pt x="1574" y="684"/>
                      </a:lnTo>
                      <a:lnTo>
                        <a:pt x="1602" y="676"/>
                      </a:lnTo>
                      <a:lnTo>
                        <a:pt x="1629" y="686"/>
                      </a:lnTo>
                      <a:lnTo>
                        <a:pt x="1652" y="704"/>
                      </a:lnTo>
                      <a:lnTo>
                        <a:pt x="1663" y="732"/>
                      </a:lnTo>
                      <a:lnTo>
                        <a:pt x="1682" y="758"/>
                      </a:lnTo>
                      <a:lnTo>
                        <a:pt x="1695" y="784"/>
                      </a:lnTo>
                      <a:lnTo>
                        <a:pt x="1714" y="806"/>
                      </a:lnTo>
                      <a:lnTo>
                        <a:pt x="1734" y="814"/>
                      </a:lnTo>
                      <a:lnTo>
                        <a:pt x="1759" y="814"/>
                      </a:lnTo>
                      <a:lnTo>
                        <a:pt x="1784" y="821"/>
                      </a:lnTo>
                      <a:lnTo>
                        <a:pt x="1796" y="844"/>
                      </a:lnTo>
                      <a:lnTo>
                        <a:pt x="1807" y="877"/>
                      </a:lnTo>
                      <a:lnTo>
                        <a:pt x="1832" y="899"/>
                      </a:lnTo>
                      <a:lnTo>
                        <a:pt x="1864" y="903"/>
                      </a:lnTo>
                      <a:lnTo>
                        <a:pt x="1891" y="922"/>
                      </a:lnTo>
                      <a:lnTo>
                        <a:pt x="1903" y="953"/>
                      </a:lnTo>
                      <a:lnTo>
                        <a:pt x="1923" y="977"/>
                      </a:lnTo>
                      <a:lnTo>
                        <a:pt x="1953" y="987"/>
                      </a:lnTo>
                      <a:lnTo>
                        <a:pt x="1974" y="1020"/>
                      </a:lnTo>
                      <a:lnTo>
                        <a:pt x="1969" y="1052"/>
                      </a:lnTo>
                      <a:lnTo>
                        <a:pt x="1962" y="1089"/>
                      </a:lnTo>
                      <a:lnTo>
                        <a:pt x="1946" y="1120"/>
                      </a:lnTo>
                      <a:lnTo>
                        <a:pt x="1940" y="1148"/>
                      </a:lnTo>
                      <a:lnTo>
                        <a:pt x="1914" y="1128"/>
                      </a:lnTo>
                      <a:lnTo>
                        <a:pt x="1889" y="1120"/>
                      </a:lnTo>
                      <a:lnTo>
                        <a:pt x="1871" y="1135"/>
                      </a:lnTo>
                      <a:lnTo>
                        <a:pt x="1857" y="1154"/>
                      </a:lnTo>
                      <a:lnTo>
                        <a:pt x="1830" y="1148"/>
                      </a:lnTo>
                      <a:lnTo>
                        <a:pt x="1814" y="1174"/>
                      </a:lnTo>
                      <a:lnTo>
                        <a:pt x="1803" y="1211"/>
                      </a:lnTo>
                      <a:lnTo>
                        <a:pt x="1791" y="1245"/>
                      </a:lnTo>
                      <a:lnTo>
                        <a:pt x="1775" y="1273"/>
                      </a:lnTo>
                      <a:lnTo>
                        <a:pt x="1752" y="1293"/>
                      </a:lnTo>
                      <a:lnTo>
                        <a:pt x="1718" y="1301"/>
                      </a:lnTo>
                      <a:lnTo>
                        <a:pt x="1686" y="1306"/>
                      </a:lnTo>
                      <a:lnTo>
                        <a:pt x="1661" y="1321"/>
                      </a:lnTo>
                      <a:lnTo>
                        <a:pt x="1636" y="1334"/>
                      </a:lnTo>
                      <a:lnTo>
                        <a:pt x="1604" y="1330"/>
                      </a:lnTo>
                      <a:lnTo>
                        <a:pt x="1581" y="1343"/>
                      </a:lnTo>
                      <a:lnTo>
                        <a:pt x="1563" y="1366"/>
                      </a:lnTo>
                      <a:lnTo>
                        <a:pt x="1540" y="1384"/>
                      </a:lnTo>
                      <a:lnTo>
                        <a:pt x="1524" y="1408"/>
                      </a:lnTo>
                      <a:lnTo>
                        <a:pt x="1522" y="1434"/>
                      </a:lnTo>
                      <a:lnTo>
                        <a:pt x="1538" y="1462"/>
                      </a:lnTo>
                      <a:lnTo>
                        <a:pt x="1563" y="1488"/>
                      </a:lnTo>
                      <a:lnTo>
                        <a:pt x="1586" y="1516"/>
                      </a:lnTo>
                      <a:lnTo>
                        <a:pt x="1613" y="1540"/>
                      </a:lnTo>
                      <a:lnTo>
                        <a:pt x="1631" y="1568"/>
                      </a:lnTo>
                      <a:lnTo>
                        <a:pt x="1627" y="1598"/>
                      </a:lnTo>
                      <a:lnTo>
                        <a:pt x="1615" y="1626"/>
                      </a:lnTo>
                      <a:lnTo>
                        <a:pt x="1611" y="1646"/>
                      </a:lnTo>
                      <a:lnTo>
                        <a:pt x="1627" y="1661"/>
                      </a:lnTo>
                      <a:lnTo>
                        <a:pt x="1650" y="1672"/>
                      </a:lnTo>
                      <a:lnTo>
                        <a:pt x="1663" y="1698"/>
                      </a:lnTo>
                      <a:lnTo>
                        <a:pt x="1668" y="1733"/>
                      </a:lnTo>
                      <a:lnTo>
                        <a:pt x="1656" y="1761"/>
                      </a:lnTo>
                      <a:lnTo>
                        <a:pt x="1638" y="1769"/>
                      </a:lnTo>
                      <a:lnTo>
                        <a:pt x="1613" y="1761"/>
                      </a:lnTo>
                      <a:lnTo>
                        <a:pt x="1588" y="1750"/>
                      </a:lnTo>
                      <a:lnTo>
                        <a:pt x="1577" y="1733"/>
                      </a:lnTo>
                      <a:lnTo>
                        <a:pt x="1568" y="1707"/>
                      </a:lnTo>
                      <a:lnTo>
                        <a:pt x="1542" y="1689"/>
                      </a:lnTo>
                      <a:lnTo>
                        <a:pt x="1513" y="1687"/>
                      </a:lnTo>
                      <a:lnTo>
                        <a:pt x="1488" y="1696"/>
                      </a:lnTo>
                      <a:lnTo>
                        <a:pt x="1463" y="1709"/>
                      </a:lnTo>
                      <a:lnTo>
                        <a:pt x="1440" y="1689"/>
                      </a:lnTo>
                      <a:lnTo>
                        <a:pt x="1421" y="1674"/>
                      </a:lnTo>
                      <a:lnTo>
                        <a:pt x="1396" y="1676"/>
                      </a:lnTo>
                      <a:lnTo>
                        <a:pt x="1369" y="1674"/>
                      </a:lnTo>
                      <a:lnTo>
                        <a:pt x="1348" y="1661"/>
                      </a:lnTo>
                      <a:lnTo>
                        <a:pt x="1335" y="1637"/>
                      </a:lnTo>
                      <a:lnTo>
                        <a:pt x="1326" y="1618"/>
                      </a:lnTo>
                      <a:lnTo>
                        <a:pt x="1310" y="1631"/>
                      </a:lnTo>
                      <a:lnTo>
                        <a:pt x="1296" y="1646"/>
                      </a:lnTo>
                      <a:lnTo>
                        <a:pt x="1289" y="1665"/>
                      </a:lnTo>
                      <a:lnTo>
                        <a:pt x="1282" y="1687"/>
                      </a:lnTo>
                      <a:lnTo>
                        <a:pt x="1266" y="1698"/>
                      </a:lnTo>
                      <a:lnTo>
                        <a:pt x="1244" y="1707"/>
                      </a:lnTo>
                      <a:lnTo>
                        <a:pt x="1223" y="1720"/>
                      </a:lnTo>
                      <a:lnTo>
                        <a:pt x="1207" y="1737"/>
                      </a:lnTo>
                      <a:lnTo>
                        <a:pt x="1177" y="1741"/>
                      </a:lnTo>
                      <a:lnTo>
                        <a:pt x="1145" y="1733"/>
                      </a:lnTo>
                      <a:lnTo>
                        <a:pt x="1113" y="1735"/>
                      </a:lnTo>
                      <a:lnTo>
                        <a:pt x="1095" y="1743"/>
                      </a:lnTo>
                      <a:lnTo>
                        <a:pt x="1072" y="1756"/>
                      </a:lnTo>
                      <a:lnTo>
                        <a:pt x="1052" y="1778"/>
                      </a:lnTo>
                      <a:lnTo>
                        <a:pt x="1031" y="1791"/>
                      </a:lnTo>
                      <a:lnTo>
                        <a:pt x="988" y="1797"/>
                      </a:lnTo>
                      <a:lnTo>
                        <a:pt x="954" y="1795"/>
                      </a:lnTo>
                      <a:lnTo>
                        <a:pt x="922" y="1785"/>
                      </a:lnTo>
                      <a:lnTo>
                        <a:pt x="885" y="1795"/>
                      </a:lnTo>
                      <a:lnTo>
                        <a:pt x="858" y="1808"/>
                      </a:lnTo>
                      <a:lnTo>
                        <a:pt x="835" y="1815"/>
                      </a:lnTo>
                      <a:lnTo>
                        <a:pt x="821" y="1793"/>
                      </a:lnTo>
                      <a:lnTo>
                        <a:pt x="805" y="1771"/>
                      </a:lnTo>
                      <a:lnTo>
                        <a:pt x="771" y="1767"/>
                      </a:lnTo>
                      <a:lnTo>
                        <a:pt x="730" y="1756"/>
                      </a:lnTo>
                      <a:lnTo>
                        <a:pt x="694" y="1748"/>
                      </a:lnTo>
                      <a:lnTo>
                        <a:pt x="666" y="1750"/>
                      </a:lnTo>
                      <a:lnTo>
                        <a:pt x="641" y="1745"/>
                      </a:lnTo>
                      <a:lnTo>
                        <a:pt x="632" y="1724"/>
                      </a:lnTo>
                      <a:lnTo>
                        <a:pt x="611" y="1713"/>
                      </a:lnTo>
                      <a:lnTo>
                        <a:pt x="593" y="1722"/>
                      </a:lnTo>
                      <a:lnTo>
                        <a:pt x="591" y="1743"/>
                      </a:lnTo>
                      <a:lnTo>
                        <a:pt x="596" y="1761"/>
                      </a:lnTo>
                      <a:lnTo>
                        <a:pt x="607" y="1789"/>
                      </a:lnTo>
                      <a:lnTo>
                        <a:pt x="600" y="1815"/>
                      </a:lnTo>
                      <a:lnTo>
                        <a:pt x="577" y="1843"/>
                      </a:lnTo>
                      <a:lnTo>
                        <a:pt x="550" y="1867"/>
                      </a:lnTo>
                      <a:lnTo>
                        <a:pt x="529" y="1893"/>
                      </a:lnTo>
                      <a:lnTo>
                        <a:pt x="511" y="1899"/>
                      </a:lnTo>
                      <a:lnTo>
                        <a:pt x="502" y="1878"/>
                      </a:lnTo>
                      <a:lnTo>
                        <a:pt x="488" y="1856"/>
                      </a:lnTo>
                      <a:lnTo>
                        <a:pt x="463" y="1843"/>
                      </a:lnTo>
                      <a:lnTo>
                        <a:pt x="461" y="1815"/>
                      </a:lnTo>
                      <a:lnTo>
                        <a:pt x="447" y="1789"/>
                      </a:lnTo>
                      <a:lnTo>
                        <a:pt x="429" y="1767"/>
                      </a:lnTo>
                      <a:lnTo>
                        <a:pt x="404" y="1754"/>
                      </a:lnTo>
                      <a:lnTo>
                        <a:pt x="390" y="1735"/>
                      </a:lnTo>
                      <a:lnTo>
                        <a:pt x="374" y="1720"/>
                      </a:lnTo>
                      <a:lnTo>
                        <a:pt x="342" y="1724"/>
                      </a:lnTo>
                      <a:lnTo>
                        <a:pt x="310" y="1737"/>
                      </a:lnTo>
                      <a:lnTo>
                        <a:pt x="278" y="1754"/>
                      </a:lnTo>
                      <a:lnTo>
                        <a:pt x="246" y="1761"/>
                      </a:lnTo>
                      <a:lnTo>
                        <a:pt x="219" y="1754"/>
                      </a:lnTo>
                      <a:lnTo>
                        <a:pt x="237" y="1741"/>
                      </a:lnTo>
                      <a:lnTo>
                        <a:pt x="260" y="1726"/>
                      </a:lnTo>
                      <a:lnTo>
                        <a:pt x="288" y="1709"/>
                      </a:lnTo>
                      <a:lnTo>
                        <a:pt x="317" y="1694"/>
                      </a:lnTo>
                      <a:lnTo>
                        <a:pt x="338" y="1678"/>
                      </a:lnTo>
                      <a:lnTo>
                        <a:pt x="354" y="1663"/>
                      </a:lnTo>
                      <a:lnTo>
                        <a:pt x="376" y="1654"/>
                      </a:lnTo>
                      <a:lnTo>
                        <a:pt x="390" y="1676"/>
                      </a:lnTo>
                      <a:lnTo>
                        <a:pt x="422" y="1670"/>
                      </a:lnTo>
                      <a:lnTo>
                        <a:pt x="447" y="1676"/>
                      </a:lnTo>
                      <a:lnTo>
                        <a:pt x="461" y="1659"/>
                      </a:lnTo>
                      <a:lnTo>
                        <a:pt x="447" y="1639"/>
                      </a:lnTo>
                      <a:lnTo>
                        <a:pt x="461" y="1622"/>
                      </a:lnTo>
                      <a:lnTo>
                        <a:pt x="452" y="1600"/>
                      </a:lnTo>
                      <a:lnTo>
                        <a:pt x="450" y="1574"/>
                      </a:lnTo>
                      <a:lnTo>
                        <a:pt x="461" y="1542"/>
                      </a:lnTo>
                      <a:lnTo>
                        <a:pt x="454" y="1512"/>
                      </a:lnTo>
                      <a:lnTo>
                        <a:pt x="463" y="1481"/>
                      </a:lnTo>
                      <a:lnTo>
                        <a:pt x="472" y="1449"/>
                      </a:lnTo>
                      <a:lnTo>
                        <a:pt x="463" y="1416"/>
                      </a:lnTo>
                      <a:lnTo>
                        <a:pt x="456" y="1386"/>
                      </a:lnTo>
                      <a:lnTo>
                        <a:pt x="452" y="1345"/>
                      </a:lnTo>
                      <a:lnTo>
                        <a:pt x="440" y="1314"/>
                      </a:lnTo>
                      <a:lnTo>
                        <a:pt x="431" y="1293"/>
                      </a:lnTo>
                      <a:lnTo>
                        <a:pt x="436" y="1271"/>
                      </a:lnTo>
                      <a:lnTo>
                        <a:pt x="454" y="1254"/>
                      </a:lnTo>
                      <a:lnTo>
                        <a:pt x="479" y="1237"/>
                      </a:lnTo>
                      <a:lnTo>
                        <a:pt x="488" y="1211"/>
                      </a:lnTo>
                      <a:lnTo>
                        <a:pt x="511" y="1191"/>
                      </a:lnTo>
                      <a:lnTo>
                        <a:pt x="543" y="1176"/>
                      </a:lnTo>
                      <a:lnTo>
                        <a:pt x="557" y="1152"/>
                      </a:lnTo>
                      <a:lnTo>
                        <a:pt x="552" y="1128"/>
                      </a:lnTo>
                      <a:lnTo>
                        <a:pt x="532" y="1107"/>
                      </a:lnTo>
                      <a:lnTo>
                        <a:pt x="543" y="1087"/>
                      </a:lnTo>
                      <a:lnTo>
                        <a:pt x="568" y="1091"/>
                      </a:lnTo>
                      <a:lnTo>
                        <a:pt x="582" y="1111"/>
                      </a:lnTo>
                      <a:lnTo>
                        <a:pt x="607" y="1111"/>
                      </a:lnTo>
                      <a:lnTo>
                        <a:pt x="616" y="1091"/>
                      </a:lnTo>
                      <a:lnTo>
                        <a:pt x="596" y="1072"/>
                      </a:lnTo>
                      <a:lnTo>
                        <a:pt x="593" y="1048"/>
                      </a:lnTo>
                      <a:lnTo>
                        <a:pt x="605" y="1016"/>
                      </a:lnTo>
                      <a:lnTo>
                        <a:pt x="616" y="972"/>
                      </a:lnTo>
                      <a:lnTo>
                        <a:pt x="605" y="938"/>
                      </a:lnTo>
                      <a:lnTo>
                        <a:pt x="586" y="912"/>
                      </a:lnTo>
                      <a:lnTo>
                        <a:pt x="564" y="896"/>
                      </a:lnTo>
                      <a:lnTo>
                        <a:pt x="550" y="875"/>
                      </a:lnTo>
                      <a:lnTo>
                        <a:pt x="541" y="849"/>
                      </a:lnTo>
                      <a:lnTo>
                        <a:pt x="532" y="827"/>
                      </a:lnTo>
                      <a:lnTo>
                        <a:pt x="513" y="812"/>
                      </a:lnTo>
                      <a:lnTo>
                        <a:pt x="491" y="801"/>
                      </a:lnTo>
                      <a:lnTo>
                        <a:pt x="468" y="784"/>
                      </a:lnTo>
                      <a:lnTo>
                        <a:pt x="454" y="762"/>
                      </a:lnTo>
                      <a:lnTo>
                        <a:pt x="456" y="732"/>
                      </a:lnTo>
                      <a:lnTo>
                        <a:pt x="477" y="706"/>
                      </a:lnTo>
                      <a:lnTo>
                        <a:pt x="481" y="680"/>
                      </a:lnTo>
                      <a:lnTo>
                        <a:pt x="472" y="654"/>
                      </a:lnTo>
                      <a:lnTo>
                        <a:pt x="477" y="630"/>
                      </a:lnTo>
                      <a:lnTo>
                        <a:pt x="486" y="595"/>
                      </a:lnTo>
                      <a:lnTo>
                        <a:pt x="477" y="572"/>
                      </a:lnTo>
                      <a:lnTo>
                        <a:pt x="454" y="574"/>
                      </a:lnTo>
                      <a:lnTo>
                        <a:pt x="436" y="589"/>
                      </a:lnTo>
                      <a:lnTo>
                        <a:pt x="422" y="613"/>
                      </a:lnTo>
                      <a:lnTo>
                        <a:pt x="399" y="621"/>
                      </a:lnTo>
                      <a:lnTo>
                        <a:pt x="388" y="602"/>
                      </a:lnTo>
                      <a:lnTo>
                        <a:pt x="379" y="582"/>
                      </a:lnTo>
                      <a:lnTo>
                        <a:pt x="363" y="578"/>
                      </a:lnTo>
                      <a:lnTo>
                        <a:pt x="351" y="563"/>
                      </a:lnTo>
                      <a:lnTo>
                        <a:pt x="342" y="546"/>
                      </a:lnTo>
                      <a:lnTo>
                        <a:pt x="354" y="517"/>
                      </a:lnTo>
                      <a:lnTo>
                        <a:pt x="347" y="502"/>
                      </a:lnTo>
                      <a:lnTo>
                        <a:pt x="317" y="511"/>
                      </a:lnTo>
                      <a:lnTo>
                        <a:pt x="292" y="502"/>
                      </a:lnTo>
                      <a:lnTo>
                        <a:pt x="285" y="481"/>
                      </a:lnTo>
                      <a:lnTo>
                        <a:pt x="283" y="453"/>
                      </a:lnTo>
                      <a:lnTo>
                        <a:pt x="262" y="444"/>
                      </a:lnTo>
                      <a:lnTo>
                        <a:pt x="244" y="457"/>
                      </a:lnTo>
                      <a:lnTo>
                        <a:pt x="226" y="476"/>
                      </a:lnTo>
                      <a:lnTo>
                        <a:pt x="212" y="465"/>
                      </a:lnTo>
                      <a:lnTo>
                        <a:pt x="196" y="450"/>
                      </a:lnTo>
                      <a:lnTo>
                        <a:pt x="173" y="455"/>
                      </a:lnTo>
                      <a:lnTo>
                        <a:pt x="158" y="470"/>
                      </a:lnTo>
                      <a:lnTo>
                        <a:pt x="164" y="498"/>
                      </a:lnTo>
                      <a:lnTo>
                        <a:pt x="162" y="517"/>
                      </a:lnTo>
                      <a:lnTo>
                        <a:pt x="148" y="530"/>
                      </a:lnTo>
                      <a:lnTo>
                        <a:pt x="126" y="522"/>
                      </a:lnTo>
                      <a:lnTo>
                        <a:pt x="114" y="546"/>
                      </a:lnTo>
                      <a:lnTo>
                        <a:pt x="98" y="569"/>
                      </a:lnTo>
                      <a:lnTo>
                        <a:pt x="73" y="582"/>
                      </a:lnTo>
                      <a:lnTo>
                        <a:pt x="46" y="572"/>
                      </a:lnTo>
                      <a:lnTo>
                        <a:pt x="21" y="548"/>
                      </a:lnTo>
                      <a:lnTo>
                        <a:pt x="18" y="515"/>
                      </a:lnTo>
                      <a:lnTo>
                        <a:pt x="30" y="489"/>
                      </a:lnTo>
                      <a:lnTo>
                        <a:pt x="23" y="459"/>
                      </a:lnTo>
                      <a:lnTo>
                        <a:pt x="11" y="433"/>
                      </a:lnTo>
                      <a:lnTo>
                        <a:pt x="0" y="398"/>
                      </a:lnTo>
                      <a:lnTo>
                        <a:pt x="7" y="374"/>
                      </a:lnTo>
                      <a:lnTo>
                        <a:pt x="23" y="355"/>
                      </a:lnTo>
                      <a:lnTo>
                        <a:pt x="36" y="327"/>
                      </a:lnTo>
                      <a:lnTo>
                        <a:pt x="32" y="303"/>
                      </a:lnTo>
                      <a:lnTo>
                        <a:pt x="30" y="275"/>
                      </a:lnTo>
                      <a:lnTo>
                        <a:pt x="48" y="262"/>
                      </a:lnTo>
                      <a:lnTo>
                        <a:pt x="71" y="257"/>
                      </a:lnTo>
                      <a:lnTo>
                        <a:pt x="94" y="273"/>
                      </a:lnTo>
                      <a:lnTo>
                        <a:pt x="110" y="253"/>
                      </a:lnTo>
                      <a:lnTo>
                        <a:pt x="135" y="245"/>
                      </a:lnTo>
                      <a:lnTo>
                        <a:pt x="162" y="251"/>
                      </a:lnTo>
                      <a:lnTo>
                        <a:pt x="189" y="257"/>
                      </a:lnTo>
                      <a:lnTo>
                        <a:pt x="215" y="251"/>
                      </a:lnTo>
                      <a:lnTo>
                        <a:pt x="226" y="229"/>
                      </a:lnTo>
                      <a:lnTo>
                        <a:pt x="228" y="205"/>
                      </a:lnTo>
                      <a:lnTo>
                        <a:pt x="244" y="190"/>
                      </a:lnTo>
                      <a:lnTo>
                        <a:pt x="265" y="193"/>
                      </a:lnTo>
                      <a:lnTo>
                        <a:pt x="285" y="190"/>
                      </a:lnTo>
                      <a:lnTo>
                        <a:pt x="290" y="171"/>
                      </a:lnTo>
                      <a:lnTo>
                        <a:pt x="303" y="154"/>
                      </a:lnTo>
                      <a:lnTo>
                        <a:pt x="324" y="147"/>
                      </a:lnTo>
                      <a:lnTo>
                        <a:pt x="333" y="125"/>
                      </a:lnTo>
                      <a:lnTo>
                        <a:pt x="324" y="110"/>
                      </a:lnTo>
                      <a:lnTo>
                        <a:pt x="326" y="91"/>
                      </a:lnTo>
                      <a:lnTo>
                        <a:pt x="349" y="88"/>
                      </a:lnTo>
                      <a:lnTo>
                        <a:pt x="372" y="106"/>
                      </a:lnTo>
                      <a:lnTo>
                        <a:pt x="397" y="112"/>
                      </a:lnTo>
                      <a:lnTo>
                        <a:pt x="411" y="91"/>
                      </a:lnTo>
                      <a:lnTo>
                        <a:pt x="418" y="71"/>
                      </a:lnTo>
                      <a:lnTo>
                        <a:pt x="436" y="60"/>
                      </a:lnTo>
                      <a:lnTo>
                        <a:pt x="452" y="39"/>
                      </a:lnTo>
                      <a:lnTo>
                        <a:pt x="454" y="17"/>
                      </a:lnTo>
                      <a:close/>
                    </a:path>
                  </a:pathLst>
                </a:custGeom>
                <a:solidFill>
                  <a:srgbClr val="6983A1">
                    <a:alpha val="58038"/>
                  </a:srgbClr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261" name="Freeform 45">
                <a:extLst>
                  <a:ext uri="{FF2B5EF4-FFF2-40B4-BE49-F238E27FC236}">
                    <a16:creationId xmlns:a16="http://schemas.microsoft.com/office/drawing/2014/main" id="{5152A424-3D98-489A-BD79-69D047B60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3295"/>
                <a:ext cx="1227" cy="1311"/>
              </a:xfrm>
              <a:custGeom>
                <a:avLst/>
                <a:gdLst>
                  <a:gd name="T0" fmla="*/ 862 w 1228"/>
                  <a:gd name="T1" fmla="*/ 1283 h 1311"/>
                  <a:gd name="T2" fmla="*/ 940 w 1228"/>
                  <a:gd name="T3" fmla="*/ 1236 h 1311"/>
                  <a:gd name="T4" fmla="*/ 992 w 1228"/>
                  <a:gd name="T5" fmla="*/ 1233 h 1311"/>
                  <a:gd name="T6" fmla="*/ 1063 w 1228"/>
                  <a:gd name="T7" fmla="*/ 1216 h 1311"/>
                  <a:gd name="T8" fmla="*/ 1054 w 1228"/>
                  <a:gd name="T9" fmla="*/ 1158 h 1311"/>
                  <a:gd name="T10" fmla="*/ 1056 w 1228"/>
                  <a:gd name="T11" fmla="*/ 1069 h 1311"/>
                  <a:gd name="T12" fmla="*/ 1065 w 1228"/>
                  <a:gd name="T13" fmla="*/ 973 h 1311"/>
                  <a:gd name="T14" fmla="*/ 1042 w 1228"/>
                  <a:gd name="T15" fmla="*/ 871 h 1311"/>
                  <a:gd name="T16" fmla="*/ 1056 w 1228"/>
                  <a:gd name="T17" fmla="*/ 811 h 1311"/>
                  <a:gd name="T18" fmla="*/ 1113 w 1228"/>
                  <a:gd name="T19" fmla="*/ 748 h 1311"/>
                  <a:gd name="T20" fmla="*/ 1154 w 1228"/>
                  <a:gd name="T21" fmla="*/ 685 h 1311"/>
                  <a:gd name="T22" fmla="*/ 1170 w 1228"/>
                  <a:gd name="T23" fmla="*/ 648 h 1311"/>
                  <a:gd name="T24" fmla="*/ 1218 w 1228"/>
                  <a:gd name="T25" fmla="*/ 648 h 1311"/>
                  <a:gd name="T26" fmla="*/ 1207 w 1228"/>
                  <a:gd name="T27" fmla="*/ 573 h 1311"/>
                  <a:gd name="T28" fmla="*/ 1189 w 1228"/>
                  <a:gd name="T29" fmla="*/ 468 h 1311"/>
                  <a:gd name="T30" fmla="*/ 1143 w 1228"/>
                  <a:gd name="T31" fmla="*/ 406 h 1311"/>
                  <a:gd name="T32" fmla="*/ 1093 w 1228"/>
                  <a:gd name="T33" fmla="*/ 358 h 1311"/>
                  <a:gd name="T34" fmla="*/ 1058 w 1228"/>
                  <a:gd name="T35" fmla="*/ 289 h 1311"/>
                  <a:gd name="T36" fmla="*/ 1074 w 1228"/>
                  <a:gd name="T37" fmla="*/ 211 h 1311"/>
                  <a:gd name="T38" fmla="*/ 1079 w 1228"/>
                  <a:gd name="T39" fmla="*/ 128 h 1311"/>
                  <a:gd name="T40" fmla="*/ 1024 w 1228"/>
                  <a:gd name="T41" fmla="*/ 169 h 1311"/>
                  <a:gd name="T42" fmla="*/ 981 w 1228"/>
                  <a:gd name="T43" fmla="*/ 139 h 1311"/>
                  <a:gd name="T44" fmla="*/ 944 w 1228"/>
                  <a:gd name="T45" fmla="*/ 102 h 1311"/>
                  <a:gd name="T46" fmla="*/ 919 w 1228"/>
                  <a:gd name="T47" fmla="*/ 67 h 1311"/>
                  <a:gd name="T48" fmla="*/ 885 w 1228"/>
                  <a:gd name="T49" fmla="*/ 9 h 1311"/>
                  <a:gd name="T50" fmla="*/ 828 w 1228"/>
                  <a:gd name="T51" fmla="*/ 33 h 1311"/>
                  <a:gd name="T52" fmla="*/ 775 w 1228"/>
                  <a:gd name="T53" fmla="*/ 11 h 1311"/>
                  <a:gd name="T54" fmla="*/ 764 w 1228"/>
                  <a:gd name="T55" fmla="*/ 74 h 1311"/>
                  <a:gd name="T56" fmla="*/ 716 w 1228"/>
                  <a:gd name="T57" fmla="*/ 102 h 1311"/>
                  <a:gd name="T58" fmla="*/ 657 w 1228"/>
                  <a:gd name="T59" fmla="*/ 143 h 1311"/>
                  <a:gd name="T60" fmla="*/ 636 w 1228"/>
                  <a:gd name="T61" fmla="*/ 180 h 1311"/>
                  <a:gd name="T62" fmla="*/ 591 w 1228"/>
                  <a:gd name="T63" fmla="*/ 202 h 1311"/>
                  <a:gd name="T64" fmla="*/ 553 w 1228"/>
                  <a:gd name="T65" fmla="*/ 191 h 1311"/>
                  <a:gd name="T66" fmla="*/ 548 w 1228"/>
                  <a:gd name="T67" fmla="*/ 139 h 1311"/>
                  <a:gd name="T68" fmla="*/ 491 w 1228"/>
                  <a:gd name="T69" fmla="*/ 126 h 1311"/>
                  <a:gd name="T70" fmla="*/ 420 w 1228"/>
                  <a:gd name="T71" fmla="*/ 124 h 1311"/>
                  <a:gd name="T72" fmla="*/ 420 w 1228"/>
                  <a:gd name="T73" fmla="*/ 193 h 1311"/>
                  <a:gd name="T74" fmla="*/ 427 w 1228"/>
                  <a:gd name="T75" fmla="*/ 280 h 1311"/>
                  <a:gd name="T76" fmla="*/ 388 w 1228"/>
                  <a:gd name="T77" fmla="*/ 354 h 1311"/>
                  <a:gd name="T78" fmla="*/ 363 w 1228"/>
                  <a:gd name="T79" fmla="*/ 423 h 1311"/>
                  <a:gd name="T80" fmla="*/ 324 w 1228"/>
                  <a:gd name="T81" fmla="*/ 507 h 1311"/>
                  <a:gd name="T82" fmla="*/ 256 w 1228"/>
                  <a:gd name="T83" fmla="*/ 557 h 1311"/>
                  <a:gd name="T84" fmla="*/ 208 w 1228"/>
                  <a:gd name="T85" fmla="*/ 620 h 1311"/>
                  <a:gd name="T86" fmla="*/ 153 w 1228"/>
                  <a:gd name="T87" fmla="*/ 692 h 1311"/>
                  <a:gd name="T88" fmla="*/ 112 w 1228"/>
                  <a:gd name="T89" fmla="*/ 824 h 1311"/>
                  <a:gd name="T90" fmla="*/ 64 w 1228"/>
                  <a:gd name="T91" fmla="*/ 930 h 1311"/>
                  <a:gd name="T92" fmla="*/ 48 w 1228"/>
                  <a:gd name="T93" fmla="*/ 1032 h 1311"/>
                  <a:gd name="T94" fmla="*/ 7 w 1228"/>
                  <a:gd name="T95" fmla="*/ 1147 h 1311"/>
                  <a:gd name="T96" fmla="*/ 14 w 1228"/>
                  <a:gd name="T97" fmla="*/ 1281 h 1311"/>
                  <a:gd name="T98" fmla="*/ 60 w 1228"/>
                  <a:gd name="T99" fmla="*/ 1259 h 1311"/>
                  <a:gd name="T100" fmla="*/ 99 w 1228"/>
                  <a:gd name="T101" fmla="*/ 1305 h 1311"/>
                  <a:gd name="T102" fmla="*/ 185 w 1228"/>
                  <a:gd name="T103" fmla="*/ 1301 h 1311"/>
                  <a:gd name="T104" fmla="*/ 265 w 1228"/>
                  <a:gd name="T105" fmla="*/ 1288 h 1311"/>
                  <a:gd name="T106" fmla="*/ 343 w 1228"/>
                  <a:gd name="T107" fmla="*/ 1283 h 1311"/>
                  <a:gd name="T108" fmla="*/ 404 w 1228"/>
                  <a:gd name="T109" fmla="*/ 1266 h 1311"/>
                  <a:gd name="T110" fmla="*/ 439 w 1228"/>
                  <a:gd name="T111" fmla="*/ 1223 h 1311"/>
                  <a:gd name="T112" fmla="*/ 375 w 1228"/>
                  <a:gd name="T113" fmla="*/ 1186 h 1311"/>
                  <a:gd name="T114" fmla="*/ 445 w 1228"/>
                  <a:gd name="T115" fmla="*/ 1151 h 1311"/>
                  <a:gd name="T116" fmla="*/ 530 w 1228"/>
                  <a:gd name="T117" fmla="*/ 1173 h 1311"/>
                  <a:gd name="T118" fmla="*/ 546 w 1228"/>
                  <a:gd name="T119" fmla="*/ 1244 h 1311"/>
                  <a:gd name="T120" fmla="*/ 614 w 1228"/>
                  <a:gd name="T121" fmla="*/ 1229 h 1311"/>
                  <a:gd name="T122" fmla="*/ 677 w 1228"/>
                  <a:gd name="T123" fmla="*/ 1279 h 1311"/>
                  <a:gd name="T124" fmla="*/ 764 w 1228"/>
                  <a:gd name="T125" fmla="*/ 1277 h 1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28"/>
                  <a:gd name="T190" fmla="*/ 0 h 1311"/>
                  <a:gd name="T191" fmla="*/ 1228 w 1228"/>
                  <a:gd name="T192" fmla="*/ 1311 h 13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28" h="1311">
                    <a:moveTo>
                      <a:pt x="831" y="1311"/>
                    </a:moveTo>
                    <a:lnTo>
                      <a:pt x="849" y="1298"/>
                    </a:lnTo>
                    <a:lnTo>
                      <a:pt x="872" y="1283"/>
                    </a:lnTo>
                    <a:lnTo>
                      <a:pt x="900" y="1266"/>
                    </a:lnTo>
                    <a:lnTo>
                      <a:pt x="929" y="1251"/>
                    </a:lnTo>
                    <a:lnTo>
                      <a:pt x="950" y="1236"/>
                    </a:lnTo>
                    <a:lnTo>
                      <a:pt x="966" y="1220"/>
                    </a:lnTo>
                    <a:lnTo>
                      <a:pt x="989" y="1212"/>
                    </a:lnTo>
                    <a:lnTo>
                      <a:pt x="1002" y="1233"/>
                    </a:lnTo>
                    <a:lnTo>
                      <a:pt x="1034" y="1227"/>
                    </a:lnTo>
                    <a:lnTo>
                      <a:pt x="1059" y="1233"/>
                    </a:lnTo>
                    <a:lnTo>
                      <a:pt x="1073" y="1216"/>
                    </a:lnTo>
                    <a:lnTo>
                      <a:pt x="1059" y="1197"/>
                    </a:lnTo>
                    <a:lnTo>
                      <a:pt x="1073" y="1179"/>
                    </a:lnTo>
                    <a:lnTo>
                      <a:pt x="1064" y="1158"/>
                    </a:lnTo>
                    <a:lnTo>
                      <a:pt x="1062" y="1132"/>
                    </a:lnTo>
                    <a:lnTo>
                      <a:pt x="1073" y="1099"/>
                    </a:lnTo>
                    <a:lnTo>
                      <a:pt x="1066" y="1069"/>
                    </a:lnTo>
                    <a:lnTo>
                      <a:pt x="1075" y="1038"/>
                    </a:lnTo>
                    <a:lnTo>
                      <a:pt x="1084" y="1006"/>
                    </a:lnTo>
                    <a:lnTo>
                      <a:pt x="1075" y="973"/>
                    </a:lnTo>
                    <a:lnTo>
                      <a:pt x="1068" y="943"/>
                    </a:lnTo>
                    <a:lnTo>
                      <a:pt x="1064" y="902"/>
                    </a:lnTo>
                    <a:lnTo>
                      <a:pt x="1052" y="871"/>
                    </a:lnTo>
                    <a:lnTo>
                      <a:pt x="1043" y="850"/>
                    </a:lnTo>
                    <a:lnTo>
                      <a:pt x="1048" y="828"/>
                    </a:lnTo>
                    <a:lnTo>
                      <a:pt x="1066" y="811"/>
                    </a:lnTo>
                    <a:lnTo>
                      <a:pt x="1091" y="794"/>
                    </a:lnTo>
                    <a:lnTo>
                      <a:pt x="1100" y="767"/>
                    </a:lnTo>
                    <a:lnTo>
                      <a:pt x="1123" y="748"/>
                    </a:lnTo>
                    <a:lnTo>
                      <a:pt x="1155" y="733"/>
                    </a:lnTo>
                    <a:lnTo>
                      <a:pt x="1169" y="709"/>
                    </a:lnTo>
                    <a:lnTo>
                      <a:pt x="1164" y="685"/>
                    </a:lnTo>
                    <a:lnTo>
                      <a:pt x="1144" y="664"/>
                    </a:lnTo>
                    <a:lnTo>
                      <a:pt x="1155" y="644"/>
                    </a:lnTo>
                    <a:lnTo>
                      <a:pt x="1180" y="648"/>
                    </a:lnTo>
                    <a:lnTo>
                      <a:pt x="1194" y="668"/>
                    </a:lnTo>
                    <a:lnTo>
                      <a:pt x="1219" y="668"/>
                    </a:lnTo>
                    <a:lnTo>
                      <a:pt x="1228" y="648"/>
                    </a:lnTo>
                    <a:lnTo>
                      <a:pt x="1208" y="629"/>
                    </a:lnTo>
                    <a:lnTo>
                      <a:pt x="1205" y="605"/>
                    </a:lnTo>
                    <a:lnTo>
                      <a:pt x="1217" y="573"/>
                    </a:lnTo>
                    <a:lnTo>
                      <a:pt x="1228" y="529"/>
                    </a:lnTo>
                    <a:lnTo>
                      <a:pt x="1217" y="494"/>
                    </a:lnTo>
                    <a:lnTo>
                      <a:pt x="1199" y="468"/>
                    </a:lnTo>
                    <a:lnTo>
                      <a:pt x="1176" y="453"/>
                    </a:lnTo>
                    <a:lnTo>
                      <a:pt x="1162" y="431"/>
                    </a:lnTo>
                    <a:lnTo>
                      <a:pt x="1153" y="406"/>
                    </a:lnTo>
                    <a:lnTo>
                      <a:pt x="1144" y="384"/>
                    </a:lnTo>
                    <a:lnTo>
                      <a:pt x="1126" y="369"/>
                    </a:lnTo>
                    <a:lnTo>
                      <a:pt x="1103" y="358"/>
                    </a:lnTo>
                    <a:lnTo>
                      <a:pt x="1080" y="340"/>
                    </a:lnTo>
                    <a:lnTo>
                      <a:pt x="1066" y="319"/>
                    </a:lnTo>
                    <a:lnTo>
                      <a:pt x="1068" y="289"/>
                    </a:lnTo>
                    <a:lnTo>
                      <a:pt x="1089" y="263"/>
                    </a:lnTo>
                    <a:lnTo>
                      <a:pt x="1094" y="237"/>
                    </a:lnTo>
                    <a:lnTo>
                      <a:pt x="1084" y="211"/>
                    </a:lnTo>
                    <a:lnTo>
                      <a:pt x="1089" y="187"/>
                    </a:lnTo>
                    <a:lnTo>
                      <a:pt x="1098" y="152"/>
                    </a:lnTo>
                    <a:lnTo>
                      <a:pt x="1089" y="128"/>
                    </a:lnTo>
                    <a:lnTo>
                      <a:pt x="1066" y="130"/>
                    </a:lnTo>
                    <a:lnTo>
                      <a:pt x="1048" y="146"/>
                    </a:lnTo>
                    <a:lnTo>
                      <a:pt x="1034" y="169"/>
                    </a:lnTo>
                    <a:lnTo>
                      <a:pt x="1011" y="178"/>
                    </a:lnTo>
                    <a:lnTo>
                      <a:pt x="1000" y="158"/>
                    </a:lnTo>
                    <a:lnTo>
                      <a:pt x="991" y="139"/>
                    </a:lnTo>
                    <a:lnTo>
                      <a:pt x="975" y="135"/>
                    </a:lnTo>
                    <a:lnTo>
                      <a:pt x="964" y="120"/>
                    </a:lnTo>
                    <a:lnTo>
                      <a:pt x="954" y="102"/>
                    </a:lnTo>
                    <a:lnTo>
                      <a:pt x="966" y="74"/>
                    </a:lnTo>
                    <a:lnTo>
                      <a:pt x="959" y="59"/>
                    </a:lnTo>
                    <a:lnTo>
                      <a:pt x="929" y="67"/>
                    </a:lnTo>
                    <a:lnTo>
                      <a:pt x="904" y="59"/>
                    </a:lnTo>
                    <a:lnTo>
                      <a:pt x="897" y="37"/>
                    </a:lnTo>
                    <a:lnTo>
                      <a:pt x="895" y="9"/>
                    </a:lnTo>
                    <a:lnTo>
                      <a:pt x="874" y="0"/>
                    </a:lnTo>
                    <a:lnTo>
                      <a:pt x="856" y="13"/>
                    </a:lnTo>
                    <a:lnTo>
                      <a:pt x="838" y="33"/>
                    </a:lnTo>
                    <a:lnTo>
                      <a:pt x="824" y="22"/>
                    </a:lnTo>
                    <a:lnTo>
                      <a:pt x="808" y="7"/>
                    </a:lnTo>
                    <a:lnTo>
                      <a:pt x="785" y="11"/>
                    </a:lnTo>
                    <a:lnTo>
                      <a:pt x="770" y="26"/>
                    </a:lnTo>
                    <a:lnTo>
                      <a:pt x="776" y="55"/>
                    </a:lnTo>
                    <a:lnTo>
                      <a:pt x="774" y="74"/>
                    </a:lnTo>
                    <a:lnTo>
                      <a:pt x="760" y="87"/>
                    </a:lnTo>
                    <a:lnTo>
                      <a:pt x="738" y="78"/>
                    </a:lnTo>
                    <a:lnTo>
                      <a:pt x="726" y="102"/>
                    </a:lnTo>
                    <a:lnTo>
                      <a:pt x="710" y="126"/>
                    </a:lnTo>
                    <a:lnTo>
                      <a:pt x="685" y="139"/>
                    </a:lnTo>
                    <a:lnTo>
                      <a:pt x="667" y="143"/>
                    </a:lnTo>
                    <a:lnTo>
                      <a:pt x="674" y="163"/>
                    </a:lnTo>
                    <a:lnTo>
                      <a:pt x="669" y="182"/>
                    </a:lnTo>
                    <a:lnTo>
                      <a:pt x="646" y="180"/>
                    </a:lnTo>
                    <a:lnTo>
                      <a:pt x="623" y="172"/>
                    </a:lnTo>
                    <a:lnTo>
                      <a:pt x="607" y="184"/>
                    </a:lnTo>
                    <a:lnTo>
                      <a:pt x="591" y="202"/>
                    </a:lnTo>
                    <a:lnTo>
                      <a:pt x="573" y="217"/>
                    </a:lnTo>
                    <a:lnTo>
                      <a:pt x="555" y="211"/>
                    </a:lnTo>
                    <a:lnTo>
                      <a:pt x="553" y="191"/>
                    </a:lnTo>
                    <a:lnTo>
                      <a:pt x="560" y="169"/>
                    </a:lnTo>
                    <a:lnTo>
                      <a:pt x="571" y="148"/>
                    </a:lnTo>
                    <a:lnTo>
                      <a:pt x="548" y="139"/>
                    </a:lnTo>
                    <a:lnTo>
                      <a:pt x="530" y="150"/>
                    </a:lnTo>
                    <a:lnTo>
                      <a:pt x="512" y="139"/>
                    </a:lnTo>
                    <a:lnTo>
                      <a:pt x="491" y="126"/>
                    </a:lnTo>
                    <a:lnTo>
                      <a:pt x="468" y="137"/>
                    </a:lnTo>
                    <a:lnTo>
                      <a:pt x="443" y="133"/>
                    </a:lnTo>
                    <a:lnTo>
                      <a:pt x="420" y="124"/>
                    </a:lnTo>
                    <a:lnTo>
                      <a:pt x="407" y="139"/>
                    </a:lnTo>
                    <a:lnTo>
                      <a:pt x="418" y="167"/>
                    </a:lnTo>
                    <a:lnTo>
                      <a:pt x="420" y="193"/>
                    </a:lnTo>
                    <a:lnTo>
                      <a:pt x="429" y="226"/>
                    </a:lnTo>
                    <a:lnTo>
                      <a:pt x="439" y="254"/>
                    </a:lnTo>
                    <a:lnTo>
                      <a:pt x="427" y="280"/>
                    </a:lnTo>
                    <a:lnTo>
                      <a:pt x="423" y="308"/>
                    </a:lnTo>
                    <a:lnTo>
                      <a:pt x="407" y="325"/>
                    </a:lnTo>
                    <a:lnTo>
                      <a:pt x="388" y="354"/>
                    </a:lnTo>
                    <a:lnTo>
                      <a:pt x="384" y="382"/>
                    </a:lnTo>
                    <a:lnTo>
                      <a:pt x="379" y="408"/>
                    </a:lnTo>
                    <a:lnTo>
                      <a:pt x="363" y="423"/>
                    </a:lnTo>
                    <a:lnTo>
                      <a:pt x="340" y="447"/>
                    </a:lnTo>
                    <a:lnTo>
                      <a:pt x="334" y="482"/>
                    </a:lnTo>
                    <a:lnTo>
                      <a:pt x="324" y="507"/>
                    </a:lnTo>
                    <a:lnTo>
                      <a:pt x="302" y="525"/>
                    </a:lnTo>
                    <a:lnTo>
                      <a:pt x="274" y="538"/>
                    </a:lnTo>
                    <a:lnTo>
                      <a:pt x="256" y="557"/>
                    </a:lnTo>
                    <a:lnTo>
                      <a:pt x="242" y="585"/>
                    </a:lnTo>
                    <a:lnTo>
                      <a:pt x="233" y="609"/>
                    </a:lnTo>
                    <a:lnTo>
                      <a:pt x="208" y="620"/>
                    </a:lnTo>
                    <a:lnTo>
                      <a:pt x="185" y="638"/>
                    </a:lnTo>
                    <a:lnTo>
                      <a:pt x="165" y="661"/>
                    </a:lnTo>
                    <a:lnTo>
                      <a:pt x="153" y="692"/>
                    </a:lnTo>
                    <a:lnTo>
                      <a:pt x="140" y="733"/>
                    </a:lnTo>
                    <a:lnTo>
                      <a:pt x="124" y="780"/>
                    </a:lnTo>
                    <a:lnTo>
                      <a:pt x="112" y="824"/>
                    </a:lnTo>
                    <a:lnTo>
                      <a:pt x="103" y="871"/>
                    </a:lnTo>
                    <a:lnTo>
                      <a:pt x="87" y="902"/>
                    </a:lnTo>
                    <a:lnTo>
                      <a:pt x="64" y="930"/>
                    </a:lnTo>
                    <a:lnTo>
                      <a:pt x="48" y="960"/>
                    </a:lnTo>
                    <a:lnTo>
                      <a:pt x="39" y="991"/>
                    </a:lnTo>
                    <a:lnTo>
                      <a:pt x="48" y="1032"/>
                    </a:lnTo>
                    <a:lnTo>
                      <a:pt x="37" y="1073"/>
                    </a:lnTo>
                    <a:lnTo>
                      <a:pt x="21" y="1103"/>
                    </a:lnTo>
                    <a:lnTo>
                      <a:pt x="7" y="1147"/>
                    </a:lnTo>
                    <a:lnTo>
                      <a:pt x="0" y="1197"/>
                    </a:lnTo>
                    <a:lnTo>
                      <a:pt x="12" y="1246"/>
                    </a:lnTo>
                    <a:lnTo>
                      <a:pt x="14" y="1281"/>
                    </a:lnTo>
                    <a:lnTo>
                      <a:pt x="25" y="1294"/>
                    </a:lnTo>
                    <a:lnTo>
                      <a:pt x="37" y="1270"/>
                    </a:lnTo>
                    <a:lnTo>
                      <a:pt x="60" y="1259"/>
                    </a:lnTo>
                    <a:lnTo>
                      <a:pt x="78" y="1264"/>
                    </a:lnTo>
                    <a:lnTo>
                      <a:pt x="89" y="1288"/>
                    </a:lnTo>
                    <a:lnTo>
                      <a:pt x="99" y="1305"/>
                    </a:lnTo>
                    <a:lnTo>
                      <a:pt x="126" y="1294"/>
                    </a:lnTo>
                    <a:lnTo>
                      <a:pt x="160" y="1290"/>
                    </a:lnTo>
                    <a:lnTo>
                      <a:pt x="185" y="1301"/>
                    </a:lnTo>
                    <a:lnTo>
                      <a:pt x="210" y="1307"/>
                    </a:lnTo>
                    <a:lnTo>
                      <a:pt x="240" y="1305"/>
                    </a:lnTo>
                    <a:lnTo>
                      <a:pt x="265" y="1288"/>
                    </a:lnTo>
                    <a:lnTo>
                      <a:pt x="288" y="1275"/>
                    </a:lnTo>
                    <a:lnTo>
                      <a:pt x="315" y="1270"/>
                    </a:lnTo>
                    <a:lnTo>
                      <a:pt x="343" y="1283"/>
                    </a:lnTo>
                    <a:lnTo>
                      <a:pt x="366" y="1298"/>
                    </a:lnTo>
                    <a:lnTo>
                      <a:pt x="391" y="1290"/>
                    </a:lnTo>
                    <a:lnTo>
                      <a:pt x="404" y="1266"/>
                    </a:lnTo>
                    <a:lnTo>
                      <a:pt x="429" y="1259"/>
                    </a:lnTo>
                    <a:lnTo>
                      <a:pt x="452" y="1251"/>
                    </a:lnTo>
                    <a:lnTo>
                      <a:pt x="439" y="1223"/>
                    </a:lnTo>
                    <a:lnTo>
                      <a:pt x="404" y="1218"/>
                    </a:lnTo>
                    <a:lnTo>
                      <a:pt x="377" y="1210"/>
                    </a:lnTo>
                    <a:lnTo>
                      <a:pt x="375" y="1186"/>
                    </a:lnTo>
                    <a:lnTo>
                      <a:pt x="391" y="1170"/>
                    </a:lnTo>
                    <a:lnTo>
                      <a:pt x="413" y="1160"/>
                    </a:lnTo>
                    <a:lnTo>
                      <a:pt x="445" y="1151"/>
                    </a:lnTo>
                    <a:lnTo>
                      <a:pt x="480" y="1151"/>
                    </a:lnTo>
                    <a:lnTo>
                      <a:pt x="509" y="1155"/>
                    </a:lnTo>
                    <a:lnTo>
                      <a:pt x="530" y="1173"/>
                    </a:lnTo>
                    <a:lnTo>
                      <a:pt x="523" y="1203"/>
                    </a:lnTo>
                    <a:lnTo>
                      <a:pt x="530" y="1227"/>
                    </a:lnTo>
                    <a:lnTo>
                      <a:pt x="546" y="1244"/>
                    </a:lnTo>
                    <a:lnTo>
                      <a:pt x="562" y="1227"/>
                    </a:lnTo>
                    <a:lnTo>
                      <a:pt x="591" y="1220"/>
                    </a:lnTo>
                    <a:lnTo>
                      <a:pt x="621" y="1229"/>
                    </a:lnTo>
                    <a:lnTo>
                      <a:pt x="651" y="1240"/>
                    </a:lnTo>
                    <a:lnTo>
                      <a:pt x="669" y="1257"/>
                    </a:lnTo>
                    <a:lnTo>
                      <a:pt x="687" y="1279"/>
                    </a:lnTo>
                    <a:lnTo>
                      <a:pt x="710" y="1281"/>
                    </a:lnTo>
                    <a:lnTo>
                      <a:pt x="742" y="1266"/>
                    </a:lnTo>
                    <a:lnTo>
                      <a:pt x="774" y="1277"/>
                    </a:lnTo>
                    <a:lnTo>
                      <a:pt x="806" y="1294"/>
                    </a:lnTo>
                    <a:lnTo>
                      <a:pt x="831" y="1311"/>
                    </a:lnTo>
                    <a:close/>
                  </a:path>
                </a:pathLst>
              </a:custGeom>
              <a:solidFill>
                <a:srgbClr val="6983A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2" name="Freeform 51">
                <a:extLst>
                  <a:ext uri="{FF2B5EF4-FFF2-40B4-BE49-F238E27FC236}">
                    <a16:creationId xmlns:a16="http://schemas.microsoft.com/office/drawing/2014/main" id="{D62BD5BE-1A59-4DF5-ABB7-3C399FE95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2624"/>
                <a:ext cx="937" cy="1163"/>
              </a:xfrm>
              <a:custGeom>
                <a:avLst/>
                <a:gdLst>
                  <a:gd name="T0" fmla="*/ 800 w 937"/>
                  <a:gd name="T1" fmla="*/ 199 h 1163"/>
                  <a:gd name="T2" fmla="*/ 756 w 937"/>
                  <a:gd name="T3" fmla="*/ 257 h 1163"/>
                  <a:gd name="T4" fmla="*/ 797 w 937"/>
                  <a:gd name="T5" fmla="*/ 344 h 1163"/>
                  <a:gd name="T6" fmla="*/ 758 w 937"/>
                  <a:gd name="T7" fmla="*/ 418 h 1163"/>
                  <a:gd name="T8" fmla="*/ 685 w 937"/>
                  <a:gd name="T9" fmla="*/ 479 h 1163"/>
                  <a:gd name="T10" fmla="*/ 690 w 937"/>
                  <a:gd name="T11" fmla="*/ 556 h 1163"/>
                  <a:gd name="T12" fmla="*/ 775 w 937"/>
                  <a:gd name="T13" fmla="*/ 533 h 1163"/>
                  <a:gd name="T14" fmla="*/ 852 w 937"/>
                  <a:gd name="T15" fmla="*/ 520 h 1163"/>
                  <a:gd name="T16" fmla="*/ 902 w 937"/>
                  <a:gd name="T17" fmla="*/ 591 h 1163"/>
                  <a:gd name="T18" fmla="*/ 923 w 937"/>
                  <a:gd name="T19" fmla="*/ 669 h 1163"/>
                  <a:gd name="T20" fmla="*/ 900 w 937"/>
                  <a:gd name="T21" fmla="*/ 736 h 1163"/>
                  <a:gd name="T22" fmla="*/ 916 w 937"/>
                  <a:gd name="T23" fmla="*/ 797 h 1163"/>
                  <a:gd name="T24" fmla="*/ 920 w 937"/>
                  <a:gd name="T25" fmla="*/ 862 h 1163"/>
                  <a:gd name="T26" fmla="*/ 927 w 937"/>
                  <a:gd name="T27" fmla="*/ 947 h 1163"/>
                  <a:gd name="T28" fmla="*/ 891 w 937"/>
                  <a:gd name="T29" fmla="*/ 1027 h 1163"/>
                  <a:gd name="T30" fmla="*/ 859 w 937"/>
                  <a:gd name="T31" fmla="*/ 1096 h 1163"/>
                  <a:gd name="T32" fmla="*/ 829 w 937"/>
                  <a:gd name="T33" fmla="*/ 1163 h 1163"/>
                  <a:gd name="T34" fmla="*/ 747 w 937"/>
                  <a:gd name="T35" fmla="*/ 1111 h 1163"/>
                  <a:gd name="T36" fmla="*/ 683 w 937"/>
                  <a:gd name="T37" fmla="*/ 1113 h 1163"/>
                  <a:gd name="T38" fmla="*/ 590 w 937"/>
                  <a:gd name="T39" fmla="*/ 1105 h 1163"/>
                  <a:gd name="T40" fmla="*/ 514 w 937"/>
                  <a:gd name="T41" fmla="*/ 1066 h 1163"/>
                  <a:gd name="T42" fmla="*/ 457 w 937"/>
                  <a:gd name="T43" fmla="*/ 1016 h 1163"/>
                  <a:gd name="T44" fmla="*/ 462 w 937"/>
                  <a:gd name="T45" fmla="*/ 936 h 1163"/>
                  <a:gd name="T46" fmla="*/ 443 w 937"/>
                  <a:gd name="T47" fmla="*/ 860 h 1163"/>
                  <a:gd name="T48" fmla="*/ 436 w 937"/>
                  <a:gd name="T49" fmla="*/ 788 h 1163"/>
                  <a:gd name="T50" fmla="*/ 363 w 937"/>
                  <a:gd name="T51" fmla="*/ 752 h 1163"/>
                  <a:gd name="T52" fmla="*/ 272 w 937"/>
                  <a:gd name="T53" fmla="*/ 754 h 1163"/>
                  <a:gd name="T54" fmla="*/ 208 w 937"/>
                  <a:gd name="T55" fmla="*/ 806 h 1163"/>
                  <a:gd name="T56" fmla="*/ 135 w 937"/>
                  <a:gd name="T57" fmla="*/ 773 h 1163"/>
                  <a:gd name="T58" fmla="*/ 94 w 937"/>
                  <a:gd name="T59" fmla="*/ 754 h 1163"/>
                  <a:gd name="T60" fmla="*/ 140 w 937"/>
                  <a:gd name="T61" fmla="*/ 687 h 1163"/>
                  <a:gd name="T62" fmla="*/ 110 w 937"/>
                  <a:gd name="T63" fmla="*/ 619 h 1163"/>
                  <a:gd name="T64" fmla="*/ 39 w 937"/>
                  <a:gd name="T65" fmla="*/ 559 h 1163"/>
                  <a:gd name="T66" fmla="*/ 0 w 937"/>
                  <a:gd name="T67" fmla="*/ 474 h 1163"/>
                  <a:gd name="T68" fmla="*/ 34 w 937"/>
                  <a:gd name="T69" fmla="*/ 383 h 1163"/>
                  <a:gd name="T70" fmla="*/ 103 w 937"/>
                  <a:gd name="T71" fmla="*/ 331 h 1163"/>
                  <a:gd name="T72" fmla="*/ 171 w 937"/>
                  <a:gd name="T73" fmla="*/ 353 h 1163"/>
                  <a:gd name="T74" fmla="*/ 222 w 937"/>
                  <a:gd name="T75" fmla="*/ 329 h 1163"/>
                  <a:gd name="T76" fmla="*/ 254 w 937"/>
                  <a:gd name="T77" fmla="*/ 281 h 1163"/>
                  <a:gd name="T78" fmla="*/ 338 w 937"/>
                  <a:gd name="T79" fmla="*/ 242 h 1163"/>
                  <a:gd name="T80" fmla="*/ 400 w 937"/>
                  <a:gd name="T81" fmla="*/ 195 h 1163"/>
                  <a:gd name="T82" fmla="*/ 477 w 937"/>
                  <a:gd name="T83" fmla="*/ 175 h 1163"/>
                  <a:gd name="T84" fmla="*/ 553 w 937"/>
                  <a:gd name="T85" fmla="*/ 164 h 1163"/>
                  <a:gd name="T86" fmla="*/ 619 w 937"/>
                  <a:gd name="T87" fmla="*/ 121 h 1163"/>
                  <a:gd name="T88" fmla="*/ 660 w 937"/>
                  <a:gd name="T89" fmla="*/ 63 h 1163"/>
                  <a:gd name="T90" fmla="*/ 685 w 937"/>
                  <a:gd name="T91" fmla="*/ 0 h 1163"/>
                  <a:gd name="T92" fmla="*/ 736 w 937"/>
                  <a:gd name="T93" fmla="*/ 58 h 1163"/>
                  <a:gd name="T94" fmla="*/ 793 w 937"/>
                  <a:gd name="T95" fmla="*/ 134 h 11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7"/>
                  <a:gd name="T145" fmla="*/ 0 h 1163"/>
                  <a:gd name="T146" fmla="*/ 937 w 937"/>
                  <a:gd name="T147" fmla="*/ 1163 h 11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7" h="1163">
                    <a:moveTo>
                      <a:pt x="793" y="134"/>
                    </a:moveTo>
                    <a:lnTo>
                      <a:pt x="809" y="171"/>
                    </a:lnTo>
                    <a:lnTo>
                      <a:pt x="800" y="199"/>
                    </a:lnTo>
                    <a:lnTo>
                      <a:pt x="779" y="212"/>
                    </a:lnTo>
                    <a:lnTo>
                      <a:pt x="758" y="234"/>
                    </a:lnTo>
                    <a:lnTo>
                      <a:pt x="756" y="257"/>
                    </a:lnTo>
                    <a:lnTo>
                      <a:pt x="768" y="288"/>
                    </a:lnTo>
                    <a:lnTo>
                      <a:pt x="781" y="314"/>
                    </a:lnTo>
                    <a:lnTo>
                      <a:pt x="797" y="344"/>
                    </a:lnTo>
                    <a:lnTo>
                      <a:pt x="795" y="368"/>
                    </a:lnTo>
                    <a:lnTo>
                      <a:pt x="781" y="396"/>
                    </a:lnTo>
                    <a:lnTo>
                      <a:pt x="758" y="418"/>
                    </a:lnTo>
                    <a:lnTo>
                      <a:pt x="729" y="433"/>
                    </a:lnTo>
                    <a:lnTo>
                      <a:pt x="704" y="461"/>
                    </a:lnTo>
                    <a:lnTo>
                      <a:pt x="685" y="479"/>
                    </a:lnTo>
                    <a:lnTo>
                      <a:pt x="672" y="505"/>
                    </a:lnTo>
                    <a:lnTo>
                      <a:pt x="679" y="539"/>
                    </a:lnTo>
                    <a:lnTo>
                      <a:pt x="690" y="556"/>
                    </a:lnTo>
                    <a:lnTo>
                      <a:pt x="715" y="552"/>
                    </a:lnTo>
                    <a:lnTo>
                      <a:pt x="745" y="539"/>
                    </a:lnTo>
                    <a:lnTo>
                      <a:pt x="775" y="533"/>
                    </a:lnTo>
                    <a:lnTo>
                      <a:pt x="800" y="515"/>
                    </a:lnTo>
                    <a:lnTo>
                      <a:pt x="832" y="509"/>
                    </a:lnTo>
                    <a:lnTo>
                      <a:pt x="852" y="520"/>
                    </a:lnTo>
                    <a:lnTo>
                      <a:pt x="873" y="539"/>
                    </a:lnTo>
                    <a:lnTo>
                      <a:pt x="895" y="570"/>
                    </a:lnTo>
                    <a:lnTo>
                      <a:pt x="902" y="591"/>
                    </a:lnTo>
                    <a:lnTo>
                      <a:pt x="900" y="619"/>
                    </a:lnTo>
                    <a:lnTo>
                      <a:pt x="909" y="654"/>
                    </a:lnTo>
                    <a:lnTo>
                      <a:pt x="923" y="669"/>
                    </a:lnTo>
                    <a:lnTo>
                      <a:pt x="927" y="693"/>
                    </a:lnTo>
                    <a:lnTo>
                      <a:pt x="909" y="712"/>
                    </a:lnTo>
                    <a:lnTo>
                      <a:pt x="900" y="736"/>
                    </a:lnTo>
                    <a:lnTo>
                      <a:pt x="916" y="758"/>
                    </a:lnTo>
                    <a:lnTo>
                      <a:pt x="909" y="775"/>
                    </a:lnTo>
                    <a:lnTo>
                      <a:pt x="916" y="797"/>
                    </a:lnTo>
                    <a:lnTo>
                      <a:pt x="911" y="814"/>
                    </a:lnTo>
                    <a:lnTo>
                      <a:pt x="916" y="834"/>
                    </a:lnTo>
                    <a:lnTo>
                      <a:pt x="920" y="862"/>
                    </a:lnTo>
                    <a:lnTo>
                      <a:pt x="927" y="895"/>
                    </a:lnTo>
                    <a:lnTo>
                      <a:pt x="937" y="923"/>
                    </a:lnTo>
                    <a:lnTo>
                      <a:pt x="927" y="947"/>
                    </a:lnTo>
                    <a:lnTo>
                      <a:pt x="927" y="973"/>
                    </a:lnTo>
                    <a:lnTo>
                      <a:pt x="907" y="996"/>
                    </a:lnTo>
                    <a:lnTo>
                      <a:pt x="891" y="1027"/>
                    </a:lnTo>
                    <a:lnTo>
                      <a:pt x="884" y="1051"/>
                    </a:lnTo>
                    <a:lnTo>
                      <a:pt x="877" y="1079"/>
                    </a:lnTo>
                    <a:lnTo>
                      <a:pt x="859" y="1096"/>
                    </a:lnTo>
                    <a:lnTo>
                      <a:pt x="838" y="1118"/>
                    </a:lnTo>
                    <a:lnTo>
                      <a:pt x="834" y="1142"/>
                    </a:lnTo>
                    <a:lnTo>
                      <a:pt x="829" y="1163"/>
                    </a:lnTo>
                    <a:lnTo>
                      <a:pt x="804" y="1150"/>
                    </a:lnTo>
                    <a:lnTo>
                      <a:pt x="775" y="1135"/>
                    </a:lnTo>
                    <a:lnTo>
                      <a:pt x="747" y="1111"/>
                    </a:lnTo>
                    <a:lnTo>
                      <a:pt x="722" y="1098"/>
                    </a:lnTo>
                    <a:lnTo>
                      <a:pt x="704" y="1109"/>
                    </a:lnTo>
                    <a:lnTo>
                      <a:pt x="683" y="1113"/>
                    </a:lnTo>
                    <a:lnTo>
                      <a:pt x="656" y="1105"/>
                    </a:lnTo>
                    <a:lnTo>
                      <a:pt x="628" y="1109"/>
                    </a:lnTo>
                    <a:lnTo>
                      <a:pt x="590" y="1105"/>
                    </a:lnTo>
                    <a:lnTo>
                      <a:pt x="553" y="1094"/>
                    </a:lnTo>
                    <a:lnTo>
                      <a:pt x="528" y="1085"/>
                    </a:lnTo>
                    <a:lnTo>
                      <a:pt x="514" y="1066"/>
                    </a:lnTo>
                    <a:lnTo>
                      <a:pt x="494" y="1044"/>
                    </a:lnTo>
                    <a:lnTo>
                      <a:pt x="471" y="1040"/>
                    </a:lnTo>
                    <a:lnTo>
                      <a:pt x="457" y="1016"/>
                    </a:lnTo>
                    <a:lnTo>
                      <a:pt x="450" y="983"/>
                    </a:lnTo>
                    <a:lnTo>
                      <a:pt x="448" y="957"/>
                    </a:lnTo>
                    <a:lnTo>
                      <a:pt x="462" y="936"/>
                    </a:lnTo>
                    <a:lnTo>
                      <a:pt x="462" y="908"/>
                    </a:lnTo>
                    <a:lnTo>
                      <a:pt x="450" y="888"/>
                    </a:lnTo>
                    <a:lnTo>
                      <a:pt x="443" y="860"/>
                    </a:lnTo>
                    <a:lnTo>
                      <a:pt x="455" y="834"/>
                    </a:lnTo>
                    <a:lnTo>
                      <a:pt x="452" y="808"/>
                    </a:lnTo>
                    <a:lnTo>
                      <a:pt x="436" y="788"/>
                    </a:lnTo>
                    <a:lnTo>
                      <a:pt x="411" y="778"/>
                    </a:lnTo>
                    <a:lnTo>
                      <a:pt x="382" y="769"/>
                    </a:lnTo>
                    <a:lnTo>
                      <a:pt x="363" y="752"/>
                    </a:lnTo>
                    <a:lnTo>
                      <a:pt x="336" y="738"/>
                    </a:lnTo>
                    <a:lnTo>
                      <a:pt x="299" y="747"/>
                    </a:lnTo>
                    <a:lnTo>
                      <a:pt x="272" y="754"/>
                    </a:lnTo>
                    <a:lnTo>
                      <a:pt x="251" y="775"/>
                    </a:lnTo>
                    <a:lnTo>
                      <a:pt x="235" y="795"/>
                    </a:lnTo>
                    <a:lnTo>
                      <a:pt x="208" y="806"/>
                    </a:lnTo>
                    <a:lnTo>
                      <a:pt x="183" y="799"/>
                    </a:lnTo>
                    <a:lnTo>
                      <a:pt x="160" y="786"/>
                    </a:lnTo>
                    <a:lnTo>
                      <a:pt x="135" y="773"/>
                    </a:lnTo>
                    <a:lnTo>
                      <a:pt x="108" y="775"/>
                    </a:lnTo>
                    <a:lnTo>
                      <a:pt x="83" y="782"/>
                    </a:lnTo>
                    <a:lnTo>
                      <a:pt x="94" y="754"/>
                    </a:lnTo>
                    <a:lnTo>
                      <a:pt x="110" y="728"/>
                    </a:lnTo>
                    <a:lnTo>
                      <a:pt x="121" y="706"/>
                    </a:lnTo>
                    <a:lnTo>
                      <a:pt x="140" y="687"/>
                    </a:lnTo>
                    <a:lnTo>
                      <a:pt x="146" y="652"/>
                    </a:lnTo>
                    <a:lnTo>
                      <a:pt x="133" y="630"/>
                    </a:lnTo>
                    <a:lnTo>
                      <a:pt x="110" y="619"/>
                    </a:lnTo>
                    <a:lnTo>
                      <a:pt x="89" y="598"/>
                    </a:lnTo>
                    <a:lnTo>
                      <a:pt x="64" y="574"/>
                    </a:lnTo>
                    <a:lnTo>
                      <a:pt x="39" y="559"/>
                    </a:lnTo>
                    <a:lnTo>
                      <a:pt x="21" y="537"/>
                    </a:lnTo>
                    <a:lnTo>
                      <a:pt x="12" y="509"/>
                    </a:lnTo>
                    <a:lnTo>
                      <a:pt x="0" y="474"/>
                    </a:lnTo>
                    <a:lnTo>
                      <a:pt x="5" y="439"/>
                    </a:lnTo>
                    <a:lnTo>
                      <a:pt x="14" y="405"/>
                    </a:lnTo>
                    <a:lnTo>
                      <a:pt x="34" y="383"/>
                    </a:lnTo>
                    <a:lnTo>
                      <a:pt x="64" y="370"/>
                    </a:lnTo>
                    <a:lnTo>
                      <a:pt x="94" y="355"/>
                    </a:lnTo>
                    <a:lnTo>
                      <a:pt x="103" y="331"/>
                    </a:lnTo>
                    <a:lnTo>
                      <a:pt x="135" y="353"/>
                    </a:lnTo>
                    <a:lnTo>
                      <a:pt x="153" y="362"/>
                    </a:lnTo>
                    <a:lnTo>
                      <a:pt x="171" y="353"/>
                    </a:lnTo>
                    <a:lnTo>
                      <a:pt x="178" y="331"/>
                    </a:lnTo>
                    <a:lnTo>
                      <a:pt x="199" y="323"/>
                    </a:lnTo>
                    <a:lnTo>
                      <a:pt x="222" y="329"/>
                    </a:lnTo>
                    <a:lnTo>
                      <a:pt x="224" y="307"/>
                    </a:lnTo>
                    <a:lnTo>
                      <a:pt x="233" y="288"/>
                    </a:lnTo>
                    <a:lnTo>
                      <a:pt x="254" y="281"/>
                    </a:lnTo>
                    <a:lnTo>
                      <a:pt x="286" y="273"/>
                    </a:lnTo>
                    <a:lnTo>
                      <a:pt x="311" y="260"/>
                    </a:lnTo>
                    <a:lnTo>
                      <a:pt x="338" y="242"/>
                    </a:lnTo>
                    <a:lnTo>
                      <a:pt x="361" y="234"/>
                    </a:lnTo>
                    <a:lnTo>
                      <a:pt x="377" y="214"/>
                    </a:lnTo>
                    <a:lnTo>
                      <a:pt x="400" y="195"/>
                    </a:lnTo>
                    <a:lnTo>
                      <a:pt x="425" y="186"/>
                    </a:lnTo>
                    <a:lnTo>
                      <a:pt x="452" y="182"/>
                    </a:lnTo>
                    <a:lnTo>
                      <a:pt x="477" y="175"/>
                    </a:lnTo>
                    <a:lnTo>
                      <a:pt x="505" y="182"/>
                    </a:lnTo>
                    <a:lnTo>
                      <a:pt x="530" y="177"/>
                    </a:lnTo>
                    <a:lnTo>
                      <a:pt x="553" y="164"/>
                    </a:lnTo>
                    <a:lnTo>
                      <a:pt x="571" y="145"/>
                    </a:lnTo>
                    <a:lnTo>
                      <a:pt x="594" y="130"/>
                    </a:lnTo>
                    <a:lnTo>
                      <a:pt x="619" y="121"/>
                    </a:lnTo>
                    <a:lnTo>
                      <a:pt x="633" y="104"/>
                    </a:lnTo>
                    <a:lnTo>
                      <a:pt x="642" y="80"/>
                    </a:lnTo>
                    <a:lnTo>
                      <a:pt x="660" y="63"/>
                    </a:lnTo>
                    <a:lnTo>
                      <a:pt x="669" y="37"/>
                    </a:lnTo>
                    <a:lnTo>
                      <a:pt x="672" y="11"/>
                    </a:lnTo>
                    <a:lnTo>
                      <a:pt x="685" y="0"/>
                    </a:lnTo>
                    <a:lnTo>
                      <a:pt x="706" y="15"/>
                    </a:lnTo>
                    <a:lnTo>
                      <a:pt x="722" y="37"/>
                    </a:lnTo>
                    <a:lnTo>
                      <a:pt x="736" y="58"/>
                    </a:lnTo>
                    <a:lnTo>
                      <a:pt x="747" y="95"/>
                    </a:lnTo>
                    <a:lnTo>
                      <a:pt x="770" y="119"/>
                    </a:lnTo>
                    <a:lnTo>
                      <a:pt x="793" y="134"/>
                    </a:lnTo>
                    <a:close/>
                  </a:path>
                </a:pathLst>
              </a:custGeom>
              <a:solidFill>
                <a:srgbClr val="6983A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63" name="Freeform 80">
                <a:extLst>
                  <a:ext uri="{FF2B5EF4-FFF2-40B4-BE49-F238E27FC236}">
                    <a16:creationId xmlns:a16="http://schemas.microsoft.com/office/drawing/2014/main" id="{96627E28-772B-4E16-9D79-D54C25EDF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3" y="1358"/>
                <a:ext cx="1072" cy="1264"/>
              </a:xfrm>
              <a:custGeom>
                <a:avLst/>
                <a:gdLst>
                  <a:gd name="T0" fmla="*/ 2147483646 w 467"/>
                  <a:gd name="T1" fmla="*/ 2147483646 h 571"/>
                  <a:gd name="T2" fmla="*/ 2147483646 w 467"/>
                  <a:gd name="T3" fmla="*/ 2147483646 h 571"/>
                  <a:gd name="T4" fmla="*/ 2147483646 w 467"/>
                  <a:gd name="T5" fmla="*/ 2147483646 h 571"/>
                  <a:gd name="T6" fmla="*/ 2147483646 w 467"/>
                  <a:gd name="T7" fmla="*/ 2147483646 h 571"/>
                  <a:gd name="T8" fmla="*/ 2147483646 w 467"/>
                  <a:gd name="T9" fmla="*/ 2147483646 h 571"/>
                  <a:gd name="T10" fmla="*/ 2147483646 w 467"/>
                  <a:gd name="T11" fmla="*/ 2147483646 h 571"/>
                  <a:gd name="T12" fmla="*/ 2147483646 w 467"/>
                  <a:gd name="T13" fmla="*/ 2147483646 h 571"/>
                  <a:gd name="T14" fmla="*/ 2147483646 w 467"/>
                  <a:gd name="T15" fmla="*/ 2147483646 h 571"/>
                  <a:gd name="T16" fmla="*/ 2147483646 w 467"/>
                  <a:gd name="T17" fmla="*/ 2147483646 h 571"/>
                  <a:gd name="T18" fmla="*/ 2147483646 w 467"/>
                  <a:gd name="T19" fmla="*/ 2147483646 h 571"/>
                  <a:gd name="T20" fmla="*/ 2147483646 w 467"/>
                  <a:gd name="T21" fmla="*/ 2147483646 h 571"/>
                  <a:gd name="T22" fmla="*/ 2147483646 w 467"/>
                  <a:gd name="T23" fmla="*/ 2147483646 h 571"/>
                  <a:gd name="T24" fmla="*/ 2147483646 w 467"/>
                  <a:gd name="T25" fmla="*/ 2147483646 h 571"/>
                  <a:gd name="T26" fmla="*/ 2147483646 w 467"/>
                  <a:gd name="T27" fmla="*/ 2147483646 h 571"/>
                  <a:gd name="T28" fmla="*/ 2147483646 w 467"/>
                  <a:gd name="T29" fmla="*/ 2147483646 h 571"/>
                  <a:gd name="T30" fmla="*/ 2147483646 w 467"/>
                  <a:gd name="T31" fmla="*/ 2147483646 h 571"/>
                  <a:gd name="T32" fmla="*/ 2147483646 w 467"/>
                  <a:gd name="T33" fmla="*/ 2147483646 h 571"/>
                  <a:gd name="T34" fmla="*/ 2147483646 w 467"/>
                  <a:gd name="T35" fmla="*/ 2147483646 h 571"/>
                  <a:gd name="T36" fmla="*/ 2147483646 w 467"/>
                  <a:gd name="T37" fmla="*/ 2147483646 h 571"/>
                  <a:gd name="T38" fmla="*/ 2147483646 w 467"/>
                  <a:gd name="T39" fmla="*/ 2147483646 h 571"/>
                  <a:gd name="T40" fmla="*/ 2147483646 w 467"/>
                  <a:gd name="T41" fmla="*/ 2147483646 h 571"/>
                  <a:gd name="T42" fmla="*/ 2147483646 w 467"/>
                  <a:gd name="T43" fmla="*/ 2147483646 h 571"/>
                  <a:gd name="T44" fmla="*/ 2147483646 w 467"/>
                  <a:gd name="T45" fmla="*/ 2147483646 h 571"/>
                  <a:gd name="T46" fmla="*/ 2147483646 w 467"/>
                  <a:gd name="T47" fmla="*/ 2147483646 h 571"/>
                  <a:gd name="T48" fmla="*/ 2147483646 w 467"/>
                  <a:gd name="T49" fmla="*/ 2147483646 h 571"/>
                  <a:gd name="T50" fmla="*/ 2147483646 w 467"/>
                  <a:gd name="T51" fmla="*/ 2147483646 h 571"/>
                  <a:gd name="T52" fmla="*/ 2147483646 w 467"/>
                  <a:gd name="T53" fmla="*/ 2147483646 h 571"/>
                  <a:gd name="T54" fmla="*/ 2147483646 w 467"/>
                  <a:gd name="T55" fmla="*/ 2147483646 h 571"/>
                  <a:gd name="T56" fmla="*/ 2147483646 w 467"/>
                  <a:gd name="T57" fmla="*/ 2147483646 h 571"/>
                  <a:gd name="T58" fmla="*/ 2147483646 w 467"/>
                  <a:gd name="T59" fmla="*/ 2147483646 h 571"/>
                  <a:gd name="T60" fmla="*/ 2147483646 w 467"/>
                  <a:gd name="T61" fmla="*/ 2147483646 h 571"/>
                  <a:gd name="T62" fmla="*/ 2147483646 w 467"/>
                  <a:gd name="T63" fmla="*/ 2147483646 h 571"/>
                  <a:gd name="T64" fmla="*/ 2147483646 w 467"/>
                  <a:gd name="T65" fmla="*/ 2147483646 h 571"/>
                  <a:gd name="T66" fmla="*/ 2147483646 w 467"/>
                  <a:gd name="T67" fmla="*/ 2147483646 h 571"/>
                  <a:gd name="T68" fmla="*/ 2147483646 w 467"/>
                  <a:gd name="T69" fmla="*/ 2147483646 h 571"/>
                  <a:gd name="T70" fmla="*/ 2147483646 w 467"/>
                  <a:gd name="T71" fmla="*/ 2147483646 h 571"/>
                  <a:gd name="T72" fmla="*/ 2147483646 w 467"/>
                  <a:gd name="T73" fmla="*/ 2147483646 h 571"/>
                  <a:gd name="T74" fmla="*/ 2147483646 w 467"/>
                  <a:gd name="T75" fmla="*/ 2147483646 h 571"/>
                  <a:gd name="T76" fmla="*/ 2147483646 w 467"/>
                  <a:gd name="T77" fmla="*/ 2147483646 h 571"/>
                  <a:gd name="T78" fmla="*/ 2147483646 w 467"/>
                  <a:gd name="T79" fmla="*/ 2147483646 h 571"/>
                  <a:gd name="T80" fmla="*/ 2147483646 w 467"/>
                  <a:gd name="T81" fmla="*/ 2147483646 h 571"/>
                  <a:gd name="T82" fmla="*/ 2147483646 w 467"/>
                  <a:gd name="T83" fmla="*/ 2147483646 h 571"/>
                  <a:gd name="T84" fmla="*/ 2147483646 w 467"/>
                  <a:gd name="T85" fmla="*/ 2147483646 h 571"/>
                  <a:gd name="T86" fmla="*/ 2147483646 w 467"/>
                  <a:gd name="T87" fmla="*/ 2147483646 h 571"/>
                  <a:gd name="T88" fmla="*/ 2147483646 w 467"/>
                  <a:gd name="T89" fmla="*/ 2147483646 h 571"/>
                  <a:gd name="T90" fmla="*/ 2147483646 w 467"/>
                  <a:gd name="T91" fmla="*/ 2147483646 h 571"/>
                  <a:gd name="T92" fmla="*/ 2147483646 w 467"/>
                  <a:gd name="T93" fmla="*/ 2147483646 h 571"/>
                  <a:gd name="T94" fmla="*/ 2147483646 w 467"/>
                  <a:gd name="T95" fmla="*/ 2147483646 h 571"/>
                  <a:gd name="T96" fmla="*/ 2147483646 w 467"/>
                  <a:gd name="T97" fmla="*/ 2147483646 h 571"/>
                  <a:gd name="T98" fmla="*/ 2147483646 w 467"/>
                  <a:gd name="T99" fmla="*/ 2147483646 h 5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571"/>
                  <a:gd name="T152" fmla="*/ 467 w 467"/>
                  <a:gd name="T153" fmla="*/ 571 h 5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571">
                    <a:moveTo>
                      <a:pt x="174" y="21"/>
                    </a:moveTo>
                    <a:lnTo>
                      <a:pt x="179" y="27"/>
                    </a:lnTo>
                    <a:lnTo>
                      <a:pt x="190" y="32"/>
                    </a:lnTo>
                    <a:lnTo>
                      <a:pt x="203" y="36"/>
                    </a:lnTo>
                    <a:lnTo>
                      <a:pt x="213" y="41"/>
                    </a:lnTo>
                    <a:lnTo>
                      <a:pt x="220" y="51"/>
                    </a:lnTo>
                    <a:lnTo>
                      <a:pt x="227" y="60"/>
                    </a:lnTo>
                    <a:lnTo>
                      <a:pt x="237" y="69"/>
                    </a:lnTo>
                    <a:lnTo>
                      <a:pt x="248" y="73"/>
                    </a:lnTo>
                    <a:lnTo>
                      <a:pt x="262" y="76"/>
                    </a:lnTo>
                    <a:lnTo>
                      <a:pt x="265" y="86"/>
                    </a:lnTo>
                    <a:lnTo>
                      <a:pt x="262" y="101"/>
                    </a:lnTo>
                    <a:lnTo>
                      <a:pt x="263" y="115"/>
                    </a:lnTo>
                    <a:lnTo>
                      <a:pt x="265" y="131"/>
                    </a:lnTo>
                    <a:lnTo>
                      <a:pt x="263" y="142"/>
                    </a:lnTo>
                    <a:lnTo>
                      <a:pt x="265" y="154"/>
                    </a:lnTo>
                    <a:lnTo>
                      <a:pt x="271" y="159"/>
                    </a:lnTo>
                    <a:lnTo>
                      <a:pt x="282" y="158"/>
                    </a:lnTo>
                    <a:lnTo>
                      <a:pt x="293" y="159"/>
                    </a:lnTo>
                    <a:lnTo>
                      <a:pt x="297" y="168"/>
                    </a:lnTo>
                    <a:lnTo>
                      <a:pt x="294" y="178"/>
                    </a:lnTo>
                    <a:lnTo>
                      <a:pt x="296" y="189"/>
                    </a:lnTo>
                    <a:lnTo>
                      <a:pt x="302" y="197"/>
                    </a:lnTo>
                    <a:lnTo>
                      <a:pt x="310" y="208"/>
                    </a:lnTo>
                    <a:lnTo>
                      <a:pt x="313" y="217"/>
                    </a:lnTo>
                    <a:lnTo>
                      <a:pt x="309" y="229"/>
                    </a:lnTo>
                    <a:lnTo>
                      <a:pt x="308" y="244"/>
                    </a:lnTo>
                    <a:lnTo>
                      <a:pt x="310" y="256"/>
                    </a:lnTo>
                    <a:lnTo>
                      <a:pt x="316" y="268"/>
                    </a:lnTo>
                    <a:lnTo>
                      <a:pt x="326" y="277"/>
                    </a:lnTo>
                    <a:lnTo>
                      <a:pt x="338" y="283"/>
                    </a:lnTo>
                    <a:lnTo>
                      <a:pt x="353" y="285"/>
                    </a:lnTo>
                    <a:lnTo>
                      <a:pt x="364" y="282"/>
                    </a:lnTo>
                    <a:lnTo>
                      <a:pt x="375" y="278"/>
                    </a:lnTo>
                    <a:lnTo>
                      <a:pt x="386" y="282"/>
                    </a:lnTo>
                    <a:lnTo>
                      <a:pt x="393" y="291"/>
                    </a:lnTo>
                    <a:lnTo>
                      <a:pt x="403" y="298"/>
                    </a:lnTo>
                    <a:lnTo>
                      <a:pt x="415" y="301"/>
                    </a:lnTo>
                    <a:lnTo>
                      <a:pt x="425" y="309"/>
                    </a:lnTo>
                    <a:lnTo>
                      <a:pt x="436" y="313"/>
                    </a:lnTo>
                    <a:lnTo>
                      <a:pt x="447" y="320"/>
                    </a:lnTo>
                    <a:lnTo>
                      <a:pt x="453" y="331"/>
                    </a:lnTo>
                    <a:lnTo>
                      <a:pt x="458" y="343"/>
                    </a:lnTo>
                    <a:lnTo>
                      <a:pt x="456" y="354"/>
                    </a:lnTo>
                    <a:lnTo>
                      <a:pt x="460" y="362"/>
                    </a:lnTo>
                    <a:lnTo>
                      <a:pt x="467" y="372"/>
                    </a:lnTo>
                    <a:lnTo>
                      <a:pt x="466" y="382"/>
                    </a:lnTo>
                    <a:lnTo>
                      <a:pt x="459" y="390"/>
                    </a:lnTo>
                    <a:lnTo>
                      <a:pt x="452" y="403"/>
                    </a:lnTo>
                    <a:lnTo>
                      <a:pt x="443" y="410"/>
                    </a:lnTo>
                    <a:lnTo>
                      <a:pt x="436" y="418"/>
                    </a:lnTo>
                    <a:lnTo>
                      <a:pt x="426" y="417"/>
                    </a:lnTo>
                    <a:lnTo>
                      <a:pt x="414" y="415"/>
                    </a:lnTo>
                    <a:lnTo>
                      <a:pt x="402" y="407"/>
                    </a:lnTo>
                    <a:lnTo>
                      <a:pt x="392" y="404"/>
                    </a:lnTo>
                    <a:lnTo>
                      <a:pt x="382" y="408"/>
                    </a:lnTo>
                    <a:lnTo>
                      <a:pt x="369" y="406"/>
                    </a:lnTo>
                    <a:lnTo>
                      <a:pt x="358" y="410"/>
                    </a:lnTo>
                    <a:lnTo>
                      <a:pt x="350" y="418"/>
                    </a:lnTo>
                    <a:lnTo>
                      <a:pt x="335" y="422"/>
                    </a:lnTo>
                    <a:lnTo>
                      <a:pt x="322" y="419"/>
                    </a:lnTo>
                    <a:lnTo>
                      <a:pt x="307" y="423"/>
                    </a:lnTo>
                    <a:lnTo>
                      <a:pt x="295" y="431"/>
                    </a:lnTo>
                    <a:lnTo>
                      <a:pt x="280" y="436"/>
                    </a:lnTo>
                    <a:lnTo>
                      <a:pt x="270" y="447"/>
                    </a:lnTo>
                    <a:lnTo>
                      <a:pt x="268" y="462"/>
                    </a:lnTo>
                    <a:lnTo>
                      <a:pt x="263" y="472"/>
                    </a:lnTo>
                    <a:lnTo>
                      <a:pt x="262" y="483"/>
                    </a:lnTo>
                    <a:lnTo>
                      <a:pt x="268" y="489"/>
                    </a:lnTo>
                    <a:lnTo>
                      <a:pt x="271" y="500"/>
                    </a:lnTo>
                    <a:lnTo>
                      <a:pt x="279" y="512"/>
                    </a:lnTo>
                    <a:lnTo>
                      <a:pt x="287" y="523"/>
                    </a:lnTo>
                    <a:lnTo>
                      <a:pt x="296" y="535"/>
                    </a:lnTo>
                    <a:lnTo>
                      <a:pt x="291" y="547"/>
                    </a:lnTo>
                    <a:lnTo>
                      <a:pt x="290" y="559"/>
                    </a:lnTo>
                    <a:lnTo>
                      <a:pt x="283" y="569"/>
                    </a:lnTo>
                    <a:lnTo>
                      <a:pt x="269" y="563"/>
                    </a:lnTo>
                    <a:lnTo>
                      <a:pt x="260" y="565"/>
                    </a:lnTo>
                    <a:lnTo>
                      <a:pt x="252" y="571"/>
                    </a:lnTo>
                    <a:lnTo>
                      <a:pt x="247" y="562"/>
                    </a:lnTo>
                    <a:lnTo>
                      <a:pt x="242" y="547"/>
                    </a:lnTo>
                    <a:lnTo>
                      <a:pt x="230" y="539"/>
                    </a:lnTo>
                    <a:lnTo>
                      <a:pt x="219" y="536"/>
                    </a:lnTo>
                    <a:lnTo>
                      <a:pt x="203" y="538"/>
                    </a:lnTo>
                    <a:lnTo>
                      <a:pt x="192" y="540"/>
                    </a:lnTo>
                    <a:lnTo>
                      <a:pt x="180" y="534"/>
                    </a:lnTo>
                    <a:lnTo>
                      <a:pt x="164" y="528"/>
                    </a:lnTo>
                    <a:lnTo>
                      <a:pt x="149" y="524"/>
                    </a:lnTo>
                    <a:lnTo>
                      <a:pt x="138" y="525"/>
                    </a:lnTo>
                    <a:lnTo>
                      <a:pt x="124" y="527"/>
                    </a:lnTo>
                    <a:lnTo>
                      <a:pt x="114" y="520"/>
                    </a:lnTo>
                    <a:lnTo>
                      <a:pt x="109" y="508"/>
                    </a:lnTo>
                    <a:lnTo>
                      <a:pt x="107" y="496"/>
                    </a:lnTo>
                    <a:lnTo>
                      <a:pt x="114" y="483"/>
                    </a:lnTo>
                    <a:lnTo>
                      <a:pt x="112" y="468"/>
                    </a:lnTo>
                    <a:lnTo>
                      <a:pt x="106" y="457"/>
                    </a:lnTo>
                    <a:lnTo>
                      <a:pt x="94" y="453"/>
                    </a:lnTo>
                    <a:lnTo>
                      <a:pt x="83" y="457"/>
                    </a:lnTo>
                    <a:lnTo>
                      <a:pt x="73" y="453"/>
                    </a:lnTo>
                    <a:lnTo>
                      <a:pt x="68" y="443"/>
                    </a:lnTo>
                    <a:lnTo>
                      <a:pt x="66" y="431"/>
                    </a:lnTo>
                    <a:lnTo>
                      <a:pt x="64" y="417"/>
                    </a:lnTo>
                    <a:lnTo>
                      <a:pt x="56" y="403"/>
                    </a:lnTo>
                    <a:lnTo>
                      <a:pt x="44" y="392"/>
                    </a:lnTo>
                    <a:lnTo>
                      <a:pt x="30" y="385"/>
                    </a:lnTo>
                    <a:lnTo>
                      <a:pt x="13" y="388"/>
                    </a:lnTo>
                    <a:lnTo>
                      <a:pt x="8" y="370"/>
                    </a:lnTo>
                    <a:lnTo>
                      <a:pt x="4" y="354"/>
                    </a:lnTo>
                    <a:lnTo>
                      <a:pt x="0" y="342"/>
                    </a:lnTo>
                    <a:lnTo>
                      <a:pt x="2" y="331"/>
                    </a:lnTo>
                    <a:lnTo>
                      <a:pt x="6" y="322"/>
                    </a:lnTo>
                    <a:lnTo>
                      <a:pt x="7" y="308"/>
                    </a:lnTo>
                    <a:lnTo>
                      <a:pt x="6" y="295"/>
                    </a:lnTo>
                    <a:lnTo>
                      <a:pt x="8" y="289"/>
                    </a:lnTo>
                    <a:lnTo>
                      <a:pt x="17" y="286"/>
                    </a:lnTo>
                    <a:lnTo>
                      <a:pt x="29" y="288"/>
                    </a:lnTo>
                    <a:lnTo>
                      <a:pt x="38" y="286"/>
                    </a:lnTo>
                    <a:lnTo>
                      <a:pt x="48" y="281"/>
                    </a:lnTo>
                    <a:lnTo>
                      <a:pt x="56" y="272"/>
                    </a:lnTo>
                    <a:lnTo>
                      <a:pt x="52" y="259"/>
                    </a:lnTo>
                    <a:lnTo>
                      <a:pt x="53" y="247"/>
                    </a:lnTo>
                    <a:lnTo>
                      <a:pt x="58" y="234"/>
                    </a:lnTo>
                    <a:lnTo>
                      <a:pt x="63" y="221"/>
                    </a:lnTo>
                    <a:lnTo>
                      <a:pt x="67" y="205"/>
                    </a:lnTo>
                    <a:lnTo>
                      <a:pt x="68" y="188"/>
                    </a:lnTo>
                    <a:lnTo>
                      <a:pt x="66" y="171"/>
                    </a:lnTo>
                    <a:lnTo>
                      <a:pt x="69" y="159"/>
                    </a:lnTo>
                    <a:lnTo>
                      <a:pt x="73" y="149"/>
                    </a:lnTo>
                    <a:lnTo>
                      <a:pt x="72" y="136"/>
                    </a:lnTo>
                    <a:lnTo>
                      <a:pt x="64" y="112"/>
                    </a:lnTo>
                    <a:lnTo>
                      <a:pt x="60" y="101"/>
                    </a:lnTo>
                    <a:lnTo>
                      <a:pt x="57" y="93"/>
                    </a:lnTo>
                    <a:lnTo>
                      <a:pt x="55" y="84"/>
                    </a:lnTo>
                    <a:lnTo>
                      <a:pt x="46" y="72"/>
                    </a:lnTo>
                    <a:lnTo>
                      <a:pt x="54" y="61"/>
                    </a:lnTo>
                    <a:lnTo>
                      <a:pt x="65" y="56"/>
                    </a:lnTo>
                    <a:lnTo>
                      <a:pt x="75" y="58"/>
                    </a:lnTo>
                    <a:lnTo>
                      <a:pt x="86" y="52"/>
                    </a:lnTo>
                    <a:lnTo>
                      <a:pt x="96" y="47"/>
                    </a:lnTo>
                    <a:lnTo>
                      <a:pt x="102" y="44"/>
                    </a:lnTo>
                    <a:lnTo>
                      <a:pt x="114" y="41"/>
                    </a:lnTo>
                    <a:lnTo>
                      <a:pt x="123" y="47"/>
                    </a:lnTo>
                    <a:lnTo>
                      <a:pt x="132" y="47"/>
                    </a:lnTo>
                    <a:lnTo>
                      <a:pt x="140" y="44"/>
                    </a:lnTo>
                    <a:lnTo>
                      <a:pt x="145" y="36"/>
                    </a:lnTo>
                    <a:lnTo>
                      <a:pt x="151" y="26"/>
                    </a:lnTo>
                    <a:lnTo>
                      <a:pt x="152" y="18"/>
                    </a:lnTo>
                    <a:lnTo>
                      <a:pt x="153" y="12"/>
                    </a:lnTo>
                    <a:lnTo>
                      <a:pt x="153" y="0"/>
                    </a:lnTo>
                    <a:lnTo>
                      <a:pt x="159" y="2"/>
                    </a:lnTo>
                    <a:lnTo>
                      <a:pt x="170" y="10"/>
                    </a:lnTo>
                    <a:lnTo>
                      <a:pt x="174" y="21"/>
                    </a:lnTo>
                    <a:close/>
                  </a:path>
                </a:pathLst>
              </a:custGeom>
              <a:solidFill>
                <a:srgbClr val="6983A1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264" name="Group 10">
                <a:extLst>
                  <a:ext uri="{FF2B5EF4-FFF2-40B4-BE49-F238E27FC236}">
                    <a16:creationId xmlns:a16="http://schemas.microsoft.com/office/drawing/2014/main" id="{39562F4D-209F-4720-92D3-7DC80F5937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9" y="1151"/>
                <a:ext cx="1220" cy="1254"/>
                <a:chOff x="4015" y="1151"/>
                <a:chExt cx="1220" cy="1254"/>
              </a:xfrm>
            </p:grpSpPr>
            <p:sp>
              <p:nvSpPr>
                <p:cNvPr id="10296" name="Freeform 11">
                  <a:extLst>
                    <a:ext uri="{FF2B5EF4-FFF2-40B4-BE49-F238E27FC236}">
                      <a16:creationId xmlns:a16="http://schemas.microsoft.com/office/drawing/2014/main" id="{41770B32-8828-4EA6-A10D-404964187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5" y="1151"/>
                  <a:ext cx="1220" cy="1254"/>
                </a:xfrm>
                <a:custGeom>
                  <a:avLst/>
                  <a:gdLst>
                    <a:gd name="T0" fmla="*/ 86 w 1220"/>
                    <a:gd name="T1" fmla="*/ 112 h 1254"/>
                    <a:gd name="T2" fmla="*/ 11 w 1220"/>
                    <a:gd name="T3" fmla="*/ 154 h 1254"/>
                    <a:gd name="T4" fmla="*/ 23 w 1220"/>
                    <a:gd name="T5" fmla="*/ 221 h 1254"/>
                    <a:gd name="T6" fmla="*/ 0 w 1220"/>
                    <a:gd name="T7" fmla="*/ 266 h 1254"/>
                    <a:gd name="T8" fmla="*/ 68 w 1220"/>
                    <a:gd name="T9" fmla="*/ 299 h 1254"/>
                    <a:gd name="T10" fmla="*/ 123 w 1220"/>
                    <a:gd name="T11" fmla="*/ 351 h 1254"/>
                    <a:gd name="T12" fmla="*/ 203 w 1220"/>
                    <a:gd name="T13" fmla="*/ 385 h 1254"/>
                    <a:gd name="T14" fmla="*/ 205 w 1220"/>
                    <a:gd name="T15" fmla="*/ 470 h 1254"/>
                    <a:gd name="T16" fmla="*/ 210 w 1220"/>
                    <a:gd name="T17" fmla="*/ 554 h 1254"/>
                    <a:gd name="T18" fmla="*/ 274 w 1220"/>
                    <a:gd name="T19" fmla="*/ 565 h 1254"/>
                    <a:gd name="T20" fmla="*/ 280 w 1220"/>
                    <a:gd name="T21" fmla="*/ 630 h 1254"/>
                    <a:gd name="T22" fmla="*/ 319 w 1220"/>
                    <a:gd name="T23" fmla="*/ 691 h 1254"/>
                    <a:gd name="T24" fmla="*/ 312 w 1220"/>
                    <a:gd name="T25" fmla="*/ 776 h 1254"/>
                    <a:gd name="T26" fmla="*/ 376 w 1220"/>
                    <a:gd name="T27" fmla="*/ 834 h 1254"/>
                    <a:gd name="T28" fmla="*/ 461 w 1220"/>
                    <a:gd name="T29" fmla="*/ 823 h 1254"/>
                    <a:gd name="T30" fmla="*/ 525 w 1220"/>
                    <a:gd name="T31" fmla="*/ 867 h 1254"/>
                    <a:gd name="T32" fmla="*/ 600 w 1220"/>
                    <a:gd name="T33" fmla="*/ 899 h 1254"/>
                    <a:gd name="T34" fmla="*/ 650 w 1220"/>
                    <a:gd name="T35" fmla="*/ 964 h 1254"/>
                    <a:gd name="T36" fmla="*/ 671 w 1220"/>
                    <a:gd name="T37" fmla="*/ 1027 h 1254"/>
                    <a:gd name="T38" fmla="*/ 636 w 1220"/>
                    <a:gd name="T39" fmla="*/ 1094 h 1254"/>
                    <a:gd name="T40" fmla="*/ 677 w 1220"/>
                    <a:gd name="T41" fmla="*/ 1172 h 1254"/>
                    <a:gd name="T42" fmla="*/ 664 w 1220"/>
                    <a:gd name="T43" fmla="*/ 1248 h 1254"/>
                    <a:gd name="T44" fmla="*/ 716 w 1220"/>
                    <a:gd name="T45" fmla="*/ 1218 h 1254"/>
                    <a:gd name="T46" fmla="*/ 801 w 1220"/>
                    <a:gd name="T47" fmla="*/ 1231 h 1254"/>
                    <a:gd name="T48" fmla="*/ 910 w 1220"/>
                    <a:gd name="T49" fmla="*/ 1209 h 1254"/>
                    <a:gd name="T50" fmla="*/ 956 w 1220"/>
                    <a:gd name="T51" fmla="*/ 1129 h 1254"/>
                    <a:gd name="T52" fmla="*/ 1017 w 1220"/>
                    <a:gd name="T53" fmla="*/ 1101 h 1254"/>
                    <a:gd name="T54" fmla="*/ 1070 w 1220"/>
                    <a:gd name="T55" fmla="*/ 1066 h 1254"/>
                    <a:gd name="T56" fmla="*/ 1138 w 1220"/>
                    <a:gd name="T57" fmla="*/ 1068 h 1254"/>
                    <a:gd name="T58" fmla="*/ 1214 w 1220"/>
                    <a:gd name="T59" fmla="*/ 1042 h 1254"/>
                    <a:gd name="T60" fmla="*/ 1184 w 1220"/>
                    <a:gd name="T61" fmla="*/ 977 h 1254"/>
                    <a:gd name="T62" fmla="*/ 1159 w 1220"/>
                    <a:gd name="T63" fmla="*/ 899 h 1254"/>
                    <a:gd name="T64" fmla="*/ 1198 w 1220"/>
                    <a:gd name="T65" fmla="*/ 823 h 1254"/>
                    <a:gd name="T66" fmla="*/ 1170 w 1220"/>
                    <a:gd name="T67" fmla="*/ 743 h 1254"/>
                    <a:gd name="T68" fmla="*/ 1157 w 1220"/>
                    <a:gd name="T69" fmla="*/ 672 h 1254"/>
                    <a:gd name="T70" fmla="*/ 1093 w 1220"/>
                    <a:gd name="T71" fmla="*/ 624 h 1254"/>
                    <a:gd name="T72" fmla="*/ 1125 w 1220"/>
                    <a:gd name="T73" fmla="*/ 535 h 1254"/>
                    <a:gd name="T74" fmla="*/ 1061 w 1220"/>
                    <a:gd name="T75" fmla="*/ 450 h 1254"/>
                    <a:gd name="T76" fmla="*/ 983 w 1220"/>
                    <a:gd name="T77" fmla="*/ 357 h 1254"/>
                    <a:gd name="T78" fmla="*/ 919 w 1220"/>
                    <a:gd name="T79" fmla="*/ 303 h 1254"/>
                    <a:gd name="T80" fmla="*/ 960 w 1220"/>
                    <a:gd name="T81" fmla="*/ 214 h 1254"/>
                    <a:gd name="T82" fmla="*/ 1010 w 1220"/>
                    <a:gd name="T83" fmla="*/ 132 h 1254"/>
                    <a:gd name="T84" fmla="*/ 995 w 1220"/>
                    <a:gd name="T85" fmla="*/ 58 h 1254"/>
                    <a:gd name="T86" fmla="*/ 926 w 1220"/>
                    <a:gd name="T87" fmla="*/ 117 h 1254"/>
                    <a:gd name="T88" fmla="*/ 869 w 1220"/>
                    <a:gd name="T89" fmla="*/ 84 h 1254"/>
                    <a:gd name="T90" fmla="*/ 810 w 1220"/>
                    <a:gd name="T91" fmla="*/ 37 h 1254"/>
                    <a:gd name="T92" fmla="*/ 730 w 1220"/>
                    <a:gd name="T93" fmla="*/ 13 h 1254"/>
                    <a:gd name="T94" fmla="*/ 668 w 1220"/>
                    <a:gd name="T95" fmla="*/ 82 h 1254"/>
                    <a:gd name="T96" fmla="*/ 609 w 1220"/>
                    <a:gd name="T97" fmla="*/ 108 h 1254"/>
                    <a:gd name="T98" fmla="*/ 556 w 1220"/>
                    <a:gd name="T99" fmla="*/ 154 h 1254"/>
                    <a:gd name="T100" fmla="*/ 472 w 1220"/>
                    <a:gd name="T101" fmla="*/ 175 h 1254"/>
                    <a:gd name="T102" fmla="*/ 401 w 1220"/>
                    <a:gd name="T103" fmla="*/ 151 h 1254"/>
                    <a:gd name="T104" fmla="*/ 351 w 1220"/>
                    <a:gd name="T105" fmla="*/ 141 h 1254"/>
                    <a:gd name="T106" fmla="*/ 287 w 1220"/>
                    <a:gd name="T107" fmla="*/ 119 h 1254"/>
                    <a:gd name="T108" fmla="*/ 210 w 1220"/>
                    <a:gd name="T109" fmla="*/ 95 h 1254"/>
                    <a:gd name="T110" fmla="*/ 139 w 1220"/>
                    <a:gd name="T111" fmla="*/ 71 h 12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20"/>
                    <a:gd name="T169" fmla="*/ 0 h 1254"/>
                    <a:gd name="T170" fmla="*/ 1220 w 1220"/>
                    <a:gd name="T171" fmla="*/ 1254 h 12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20" h="1254">
                      <a:moveTo>
                        <a:pt x="128" y="95"/>
                      </a:moveTo>
                      <a:lnTo>
                        <a:pt x="112" y="115"/>
                      </a:lnTo>
                      <a:lnTo>
                        <a:pt x="86" y="112"/>
                      </a:lnTo>
                      <a:lnTo>
                        <a:pt x="59" y="128"/>
                      </a:lnTo>
                      <a:lnTo>
                        <a:pt x="27" y="136"/>
                      </a:lnTo>
                      <a:lnTo>
                        <a:pt x="11" y="154"/>
                      </a:lnTo>
                      <a:lnTo>
                        <a:pt x="4" y="180"/>
                      </a:lnTo>
                      <a:lnTo>
                        <a:pt x="13" y="201"/>
                      </a:lnTo>
                      <a:lnTo>
                        <a:pt x="23" y="221"/>
                      </a:lnTo>
                      <a:lnTo>
                        <a:pt x="25" y="232"/>
                      </a:lnTo>
                      <a:lnTo>
                        <a:pt x="7" y="249"/>
                      </a:lnTo>
                      <a:lnTo>
                        <a:pt x="0" y="266"/>
                      </a:lnTo>
                      <a:lnTo>
                        <a:pt x="13" y="279"/>
                      </a:lnTo>
                      <a:lnTo>
                        <a:pt x="39" y="290"/>
                      </a:lnTo>
                      <a:lnTo>
                        <a:pt x="68" y="299"/>
                      </a:lnTo>
                      <a:lnTo>
                        <a:pt x="91" y="310"/>
                      </a:lnTo>
                      <a:lnTo>
                        <a:pt x="107" y="331"/>
                      </a:lnTo>
                      <a:lnTo>
                        <a:pt x="123" y="351"/>
                      </a:lnTo>
                      <a:lnTo>
                        <a:pt x="146" y="370"/>
                      </a:lnTo>
                      <a:lnTo>
                        <a:pt x="171" y="379"/>
                      </a:lnTo>
                      <a:lnTo>
                        <a:pt x="203" y="385"/>
                      </a:lnTo>
                      <a:lnTo>
                        <a:pt x="210" y="407"/>
                      </a:lnTo>
                      <a:lnTo>
                        <a:pt x="203" y="440"/>
                      </a:lnTo>
                      <a:lnTo>
                        <a:pt x="205" y="470"/>
                      </a:lnTo>
                      <a:lnTo>
                        <a:pt x="210" y="505"/>
                      </a:lnTo>
                      <a:lnTo>
                        <a:pt x="205" y="529"/>
                      </a:lnTo>
                      <a:lnTo>
                        <a:pt x="210" y="554"/>
                      </a:lnTo>
                      <a:lnTo>
                        <a:pt x="223" y="565"/>
                      </a:lnTo>
                      <a:lnTo>
                        <a:pt x="248" y="563"/>
                      </a:lnTo>
                      <a:lnTo>
                        <a:pt x="274" y="565"/>
                      </a:lnTo>
                      <a:lnTo>
                        <a:pt x="283" y="585"/>
                      </a:lnTo>
                      <a:lnTo>
                        <a:pt x="276" y="607"/>
                      </a:lnTo>
                      <a:lnTo>
                        <a:pt x="280" y="630"/>
                      </a:lnTo>
                      <a:lnTo>
                        <a:pt x="294" y="648"/>
                      </a:lnTo>
                      <a:lnTo>
                        <a:pt x="312" y="672"/>
                      </a:lnTo>
                      <a:lnTo>
                        <a:pt x="319" y="691"/>
                      </a:lnTo>
                      <a:lnTo>
                        <a:pt x="310" y="717"/>
                      </a:lnTo>
                      <a:lnTo>
                        <a:pt x="308" y="750"/>
                      </a:lnTo>
                      <a:lnTo>
                        <a:pt x="312" y="776"/>
                      </a:lnTo>
                      <a:lnTo>
                        <a:pt x="326" y="802"/>
                      </a:lnTo>
                      <a:lnTo>
                        <a:pt x="349" y="821"/>
                      </a:lnTo>
                      <a:lnTo>
                        <a:pt x="376" y="834"/>
                      </a:lnTo>
                      <a:lnTo>
                        <a:pt x="411" y="838"/>
                      </a:lnTo>
                      <a:lnTo>
                        <a:pt x="436" y="832"/>
                      </a:lnTo>
                      <a:lnTo>
                        <a:pt x="461" y="823"/>
                      </a:lnTo>
                      <a:lnTo>
                        <a:pt x="486" y="832"/>
                      </a:lnTo>
                      <a:lnTo>
                        <a:pt x="502" y="851"/>
                      </a:lnTo>
                      <a:lnTo>
                        <a:pt x="525" y="867"/>
                      </a:lnTo>
                      <a:lnTo>
                        <a:pt x="552" y="873"/>
                      </a:lnTo>
                      <a:lnTo>
                        <a:pt x="575" y="890"/>
                      </a:lnTo>
                      <a:lnTo>
                        <a:pt x="600" y="899"/>
                      </a:lnTo>
                      <a:lnTo>
                        <a:pt x="625" y="914"/>
                      </a:lnTo>
                      <a:lnTo>
                        <a:pt x="639" y="938"/>
                      </a:lnTo>
                      <a:lnTo>
                        <a:pt x="650" y="964"/>
                      </a:lnTo>
                      <a:lnTo>
                        <a:pt x="646" y="988"/>
                      </a:lnTo>
                      <a:lnTo>
                        <a:pt x="655" y="1005"/>
                      </a:lnTo>
                      <a:lnTo>
                        <a:pt x="671" y="1027"/>
                      </a:lnTo>
                      <a:lnTo>
                        <a:pt x="668" y="1049"/>
                      </a:lnTo>
                      <a:lnTo>
                        <a:pt x="652" y="1066"/>
                      </a:lnTo>
                      <a:lnTo>
                        <a:pt x="636" y="1094"/>
                      </a:lnTo>
                      <a:lnTo>
                        <a:pt x="646" y="1116"/>
                      </a:lnTo>
                      <a:lnTo>
                        <a:pt x="664" y="1146"/>
                      </a:lnTo>
                      <a:lnTo>
                        <a:pt x="677" y="1172"/>
                      </a:lnTo>
                      <a:lnTo>
                        <a:pt x="668" y="1205"/>
                      </a:lnTo>
                      <a:lnTo>
                        <a:pt x="661" y="1231"/>
                      </a:lnTo>
                      <a:lnTo>
                        <a:pt x="664" y="1248"/>
                      </a:lnTo>
                      <a:lnTo>
                        <a:pt x="682" y="1254"/>
                      </a:lnTo>
                      <a:lnTo>
                        <a:pt x="700" y="1241"/>
                      </a:lnTo>
                      <a:lnTo>
                        <a:pt x="716" y="1218"/>
                      </a:lnTo>
                      <a:lnTo>
                        <a:pt x="744" y="1207"/>
                      </a:lnTo>
                      <a:lnTo>
                        <a:pt x="775" y="1215"/>
                      </a:lnTo>
                      <a:lnTo>
                        <a:pt x="801" y="1231"/>
                      </a:lnTo>
                      <a:lnTo>
                        <a:pt x="835" y="1228"/>
                      </a:lnTo>
                      <a:lnTo>
                        <a:pt x="880" y="1220"/>
                      </a:lnTo>
                      <a:lnTo>
                        <a:pt x="910" y="1209"/>
                      </a:lnTo>
                      <a:lnTo>
                        <a:pt x="928" y="1176"/>
                      </a:lnTo>
                      <a:lnTo>
                        <a:pt x="933" y="1146"/>
                      </a:lnTo>
                      <a:lnTo>
                        <a:pt x="956" y="1129"/>
                      </a:lnTo>
                      <a:lnTo>
                        <a:pt x="967" y="1105"/>
                      </a:lnTo>
                      <a:lnTo>
                        <a:pt x="985" y="1092"/>
                      </a:lnTo>
                      <a:lnTo>
                        <a:pt x="1017" y="1101"/>
                      </a:lnTo>
                      <a:lnTo>
                        <a:pt x="1042" y="1109"/>
                      </a:lnTo>
                      <a:lnTo>
                        <a:pt x="1058" y="1094"/>
                      </a:lnTo>
                      <a:lnTo>
                        <a:pt x="1070" y="1066"/>
                      </a:lnTo>
                      <a:lnTo>
                        <a:pt x="1095" y="1044"/>
                      </a:lnTo>
                      <a:lnTo>
                        <a:pt x="1118" y="1055"/>
                      </a:lnTo>
                      <a:lnTo>
                        <a:pt x="1138" y="1068"/>
                      </a:lnTo>
                      <a:lnTo>
                        <a:pt x="1163" y="1057"/>
                      </a:lnTo>
                      <a:lnTo>
                        <a:pt x="1198" y="1055"/>
                      </a:lnTo>
                      <a:lnTo>
                        <a:pt x="1214" y="1042"/>
                      </a:lnTo>
                      <a:lnTo>
                        <a:pt x="1220" y="1023"/>
                      </a:lnTo>
                      <a:lnTo>
                        <a:pt x="1195" y="1001"/>
                      </a:lnTo>
                      <a:lnTo>
                        <a:pt x="1184" y="977"/>
                      </a:lnTo>
                      <a:lnTo>
                        <a:pt x="1168" y="955"/>
                      </a:lnTo>
                      <a:lnTo>
                        <a:pt x="1152" y="927"/>
                      </a:lnTo>
                      <a:lnTo>
                        <a:pt x="1159" y="899"/>
                      </a:lnTo>
                      <a:lnTo>
                        <a:pt x="1175" y="880"/>
                      </a:lnTo>
                      <a:lnTo>
                        <a:pt x="1193" y="858"/>
                      </a:lnTo>
                      <a:lnTo>
                        <a:pt x="1198" y="823"/>
                      </a:lnTo>
                      <a:lnTo>
                        <a:pt x="1189" y="786"/>
                      </a:lnTo>
                      <a:lnTo>
                        <a:pt x="1193" y="763"/>
                      </a:lnTo>
                      <a:lnTo>
                        <a:pt x="1170" y="743"/>
                      </a:lnTo>
                      <a:lnTo>
                        <a:pt x="1157" y="717"/>
                      </a:lnTo>
                      <a:lnTo>
                        <a:pt x="1163" y="693"/>
                      </a:lnTo>
                      <a:lnTo>
                        <a:pt x="1157" y="672"/>
                      </a:lnTo>
                      <a:lnTo>
                        <a:pt x="1143" y="661"/>
                      </a:lnTo>
                      <a:lnTo>
                        <a:pt x="1111" y="645"/>
                      </a:lnTo>
                      <a:lnTo>
                        <a:pt x="1093" y="624"/>
                      </a:lnTo>
                      <a:lnTo>
                        <a:pt x="1100" y="594"/>
                      </a:lnTo>
                      <a:lnTo>
                        <a:pt x="1118" y="563"/>
                      </a:lnTo>
                      <a:lnTo>
                        <a:pt x="1125" y="535"/>
                      </a:lnTo>
                      <a:lnTo>
                        <a:pt x="1118" y="511"/>
                      </a:lnTo>
                      <a:lnTo>
                        <a:pt x="1093" y="481"/>
                      </a:lnTo>
                      <a:lnTo>
                        <a:pt x="1061" y="450"/>
                      </a:lnTo>
                      <a:lnTo>
                        <a:pt x="1033" y="416"/>
                      </a:lnTo>
                      <a:lnTo>
                        <a:pt x="1010" y="385"/>
                      </a:lnTo>
                      <a:lnTo>
                        <a:pt x="983" y="357"/>
                      </a:lnTo>
                      <a:lnTo>
                        <a:pt x="958" y="347"/>
                      </a:lnTo>
                      <a:lnTo>
                        <a:pt x="933" y="334"/>
                      </a:lnTo>
                      <a:lnTo>
                        <a:pt x="919" y="303"/>
                      </a:lnTo>
                      <a:lnTo>
                        <a:pt x="928" y="275"/>
                      </a:lnTo>
                      <a:lnTo>
                        <a:pt x="942" y="240"/>
                      </a:lnTo>
                      <a:lnTo>
                        <a:pt x="960" y="214"/>
                      </a:lnTo>
                      <a:lnTo>
                        <a:pt x="985" y="188"/>
                      </a:lnTo>
                      <a:lnTo>
                        <a:pt x="1004" y="158"/>
                      </a:lnTo>
                      <a:lnTo>
                        <a:pt x="1010" y="132"/>
                      </a:lnTo>
                      <a:lnTo>
                        <a:pt x="999" y="106"/>
                      </a:lnTo>
                      <a:lnTo>
                        <a:pt x="992" y="82"/>
                      </a:lnTo>
                      <a:lnTo>
                        <a:pt x="995" y="58"/>
                      </a:lnTo>
                      <a:lnTo>
                        <a:pt x="960" y="67"/>
                      </a:lnTo>
                      <a:lnTo>
                        <a:pt x="944" y="93"/>
                      </a:lnTo>
                      <a:lnTo>
                        <a:pt x="926" y="117"/>
                      </a:lnTo>
                      <a:lnTo>
                        <a:pt x="899" y="112"/>
                      </a:lnTo>
                      <a:lnTo>
                        <a:pt x="876" y="106"/>
                      </a:lnTo>
                      <a:lnTo>
                        <a:pt x="869" y="84"/>
                      </a:lnTo>
                      <a:lnTo>
                        <a:pt x="844" y="76"/>
                      </a:lnTo>
                      <a:lnTo>
                        <a:pt x="833" y="52"/>
                      </a:lnTo>
                      <a:lnTo>
                        <a:pt x="810" y="37"/>
                      </a:lnTo>
                      <a:lnTo>
                        <a:pt x="785" y="11"/>
                      </a:lnTo>
                      <a:lnTo>
                        <a:pt x="755" y="0"/>
                      </a:lnTo>
                      <a:lnTo>
                        <a:pt x="730" y="13"/>
                      </a:lnTo>
                      <a:lnTo>
                        <a:pt x="712" y="43"/>
                      </a:lnTo>
                      <a:lnTo>
                        <a:pt x="698" y="76"/>
                      </a:lnTo>
                      <a:lnTo>
                        <a:pt x="668" y="82"/>
                      </a:lnTo>
                      <a:lnTo>
                        <a:pt x="648" y="99"/>
                      </a:lnTo>
                      <a:lnTo>
                        <a:pt x="627" y="106"/>
                      </a:lnTo>
                      <a:lnTo>
                        <a:pt x="609" y="108"/>
                      </a:lnTo>
                      <a:lnTo>
                        <a:pt x="593" y="125"/>
                      </a:lnTo>
                      <a:lnTo>
                        <a:pt x="586" y="147"/>
                      </a:lnTo>
                      <a:lnTo>
                        <a:pt x="556" y="154"/>
                      </a:lnTo>
                      <a:lnTo>
                        <a:pt x="522" y="156"/>
                      </a:lnTo>
                      <a:lnTo>
                        <a:pt x="495" y="167"/>
                      </a:lnTo>
                      <a:lnTo>
                        <a:pt x="472" y="175"/>
                      </a:lnTo>
                      <a:lnTo>
                        <a:pt x="447" y="160"/>
                      </a:lnTo>
                      <a:lnTo>
                        <a:pt x="424" y="151"/>
                      </a:lnTo>
                      <a:lnTo>
                        <a:pt x="401" y="151"/>
                      </a:lnTo>
                      <a:lnTo>
                        <a:pt x="385" y="138"/>
                      </a:lnTo>
                      <a:lnTo>
                        <a:pt x="367" y="132"/>
                      </a:lnTo>
                      <a:lnTo>
                        <a:pt x="351" y="141"/>
                      </a:lnTo>
                      <a:lnTo>
                        <a:pt x="331" y="151"/>
                      </a:lnTo>
                      <a:lnTo>
                        <a:pt x="306" y="143"/>
                      </a:lnTo>
                      <a:lnTo>
                        <a:pt x="287" y="119"/>
                      </a:lnTo>
                      <a:lnTo>
                        <a:pt x="264" y="95"/>
                      </a:lnTo>
                      <a:lnTo>
                        <a:pt x="239" y="93"/>
                      </a:lnTo>
                      <a:lnTo>
                        <a:pt x="210" y="95"/>
                      </a:lnTo>
                      <a:lnTo>
                        <a:pt x="185" y="84"/>
                      </a:lnTo>
                      <a:lnTo>
                        <a:pt x="164" y="69"/>
                      </a:lnTo>
                      <a:lnTo>
                        <a:pt x="139" y="71"/>
                      </a:lnTo>
                      <a:lnTo>
                        <a:pt x="128" y="95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7" name="Freeform 12">
                  <a:extLst>
                    <a:ext uri="{FF2B5EF4-FFF2-40B4-BE49-F238E27FC236}">
                      <a16:creationId xmlns:a16="http://schemas.microsoft.com/office/drawing/2014/main" id="{4E4242FC-7236-4317-8A06-31A84D55B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5" y="1151"/>
                  <a:ext cx="1220" cy="1254"/>
                </a:xfrm>
                <a:custGeom>
                  <a:avLst/>
                  <a:gdLst>
                    <a:gd name="T0" fmla="*/ 86 w 1220"/>
                    <a:gd name="T1" fmla="*/ 112 h 1254"/>
                    <a:gd name="T2" fmla="*/ 11 w 1220"/>
                    <a:gd name="T3" fmla="*/ 154 h 1254"/>
                    <a:gd name="T4" fmla="*/ 23 w 1220"/>
                    <a:gd name="T5" fmla="*/ 221 h 1254"/>
                    <a:gd name="T6" fmla="*/ 0 w 1220"/>
                    <a:gd name="T7" fmla="*/ 266 h 1254"/>
                    <a:gd name="T8" fmla="*/ 68 w 1220"/>
                    <a:gd name="T9" fmla="*/ 299 h 1254"/>
                    <a:gd name="T10" fmla="*/ 123 w 1220"/>
                    <a:gd name="T11" fmla="*/ 351 h 1254"/>
                    <a:gd name="T12" fmla="*/ 203 w 1220"/>
                    <a:gd name="T13" fmla="*/ 385 h 1254"/>
                    <a:gd name="T14" fmla="*/ 205 w 1220"/>
                    <a:gd name="T15" fmla="*/ 470 h 1254"/>
                    <a:gd name="T16" fmla="*/ 210 w 1220"/>
                    <a:gd name="T17" fmla="*/ 554 h 1254"/>
                    <a:gd name="T18" fmla="*/ 274 w 1220"/>
                    <a:gd name="T19" fmla="*/ 565 h 1254"/>
                    <a:gd name="T20" fmla="*/ 280 w 1220"/>
                    <a:gd name="T21" fmla="*/ 630 h 1254"/>
                    <a:gd name="T22" fmla="*/ 319 w 1220"/>
                    <a:gd name="T23" fmla="*/ 691 h 1254"/>
                    <a:gd name="T24" fmla="*/ 312 w 1220"/>
                    <a:gd name="T25" fmla="*/ 776 h 1254"/>
                    <a:gd name="T26" fmla="*/ 376 w 1220"/>
                    <a:gd name="T27" fmla="*/ 834 h 1254"/>
                    <a:gd name="T28" fmla="*/ 461 w 1220"/>
                    <a:gd name="T29" fmla="*/ 823 h 1254"/>
                    <a:gd name="T30" fmla="*/ 525 w 1220"/>
                    <a:gd name="T31" fmla="*/ 867 h 1254"/>
                    <a:gd name="T32" fmla="*/ 600 w 1220"/>
                    <a:gd name="T33" fmla="*/ 899 h 1254"/>
                    <a:gd name="T34" fmla="*/ 650 w 1220"/>
                    <a:gd name="T35" fmla="*/ 964 h 1254"/>
                    <a:gd name="T36" fmla="*/ 671 w 1220"/>
                    <a:gd name="T37" fmla="*/ 1027 h 1254"/>
                    <a:gd name="T38" fmla="*/ 636 w 1220"/>
                    <a:gd name="T39" fmla="*/ 1094 h 1254"/>
                    <a:gd name="T40" fmla="*/ 677 w 1220"/>
                    <a:gd name="T41" fmla="*/ 1172 h 1254"/>
                    <a:gd name="T42" fmla="*/ 664 w 1220"/>
                    <a:gd name="T43" fmla="*/ 1248 h 1254"/>
                    <a:gd name="T44" fmla="*/ 716 w 1220"/>
                    <a:gd name="T45" fmla="*/ 1218 h 1254"/>
                    <a:gd name="T46" fmla="*/ 801 w 1220"/>
                    <a:gd name="T47" fmla="*/ 1231 h 1254"/>
                    <a:gd name="T48" fmla="*/ 910 w 1220"/>
                    <a:gd name="T49" fmla="*/ 1209 h 1254"/>
                    <a:gd name="T50" fmla="*/ 956 w 1220"/>
                    <a:gd name="T51" fmla="*/ 1129 h 1254"/>
                    <a:gd name="T52" fmla="*/ 1017 w 1220"/>
                    <a:gd name="T53" fmla="*/ 1101 h 1254"/>
                    <a:gd name="T54" fmla="*/ 1070 w 1220"/>
                    <a:gd name="T55" fmla="*/ 1066 h 1254"/>
                    <a:gd name="T56" fmla="*/ 1138 w 1220"/>
                    <a:gd name="T57" fmla="*/ 1068 h 1254"/>
                    <a:gd name="T58" fmla="*/ 1214 w 1220"/>
                    <a:gd name="T59" fmla="*/ 1042 h 1254"/>
                    <a:gd name="T60" fmla="*/ 1184 w 1220"/>
                    <a:gd name="T61" fmla="*/ 977 h 1254"/>
                    <a:gd name="T62" fmla="*/ 1159 w 1220"/>
                    <a:gd name="T63" fmla="*/ 899 h 1254"/>
                    <a:gd name="T64" fmla="*/ 1198 w 1220"/>
                    <a:gd name="T65" fmla="*/ 823 h 1254"/>
                    <a:gd name="T66" fmla="*/ 1170 w 1220"/>
                    <a:gd name="T67" fmla="*/ 743 h 1254"/>
                    <a:gd name="T68" fmla="*/ 1157 w 1220"/>
                    <a:gd name="T69" fmla="*/ 672 h 1254"/>
                    <a:gd name="T70" fmla="*/ 1093 w 1220"/>
                    <a:gd name="T71" fmla="*/ 624 h 1254"/>
                    <a:gd name="T72" fmla="*/ 1125 w 1220"/>
                    <a:gd name="T73" fmla="*/ 535 h 1254"/>
                    <a:gd name="T74" fmla="*/ 1061 w 1220"/>
                    <a:gd name="T75" fmla="*/ 450 h 1254"/>
                    <a:gd name="T76" fmla="*/ 983 w 1220"/>
                    <a:gd name="T77" fmla="*/ 357 h 1254"/>
                    <a:gd name="T78" fmla="*/ 919 w 1220"/>
                    <a:gd name="T79" fmla="*/ 303 h 1254"/>
                    <a:gd name="T80" fmla="*/ 960 w 1220"/>
                    <a:gd name="T81" fmla="*/ 214 h 1254"/>
                    <a:gd name="T82" fmla="*/ 1010 w 1220"/>
                    <a:gd name="T83" fmla="*/ 132 h 1254"/>
                    <a:gd name="T84" fmla="*/ 995 w 1220"/>
                    <a:gd name="T85" fmla="*/ 58 h 1254"/>
                    <a:gd name="T86" fmla="*/ 926 w 1220"/>
                    <a:gd name="T87" fmla="*/ 117 h 1254"/>
                    <a:gd name="T88" fmla="*/ 869 w 1220"/>
                    <a:gd name="T89" fmla="*/ 84 h 1254"/>
                    <a:gd name="T90" fmla="*/ 810 w 1220"/>
                    <a:gd name="T91" fmla="*/ 37 h 1254"/>
                    <a:gd name="T92" fmla="*/ 730 w 1220"/>
                    <a:gd name="T93" fmla="*/ 13 h 1254"/>
                    <a:gd name="T94" fmla="*/ 668 w 1220"/>
                    <a:gd name="T95" fmla="*/ 82 h 1254"/>
                    <a:gd name="T96" fmla="*/ 609 w 1220"/>
                    <a:gd name="T97" fmla="*/ 108 h 1254"/>
                    <a:gd name="T98" fmla="*/ 556 w 1220"/>
                    <a:gd name="T99" fmla="*/ 154 h 1254"/>
                    <a:gd name="T100" fmla="*/ 472 w 1220"/>
                    <a:gd name="T101" fmla="*/ 175 h 1254"/>
                    <a:gd name="T102" fmla="*/ 401 w 1220"/>
                    <a:gd name="T103" fmla="*/ 151 h 1254"/>
                    <a:gd name="T104" fmla="*/ 351 w 1220"/>
                    <a:gd name="T105" fmla="*/ 141 h 1254"/>
                    <a:gd name="T106" fmla="*/ 287 w 1220"/>
                    <a:gd name="T107" fmla="*/ 119 h 1254"/>
                    <a:gd name="T108" fmla="*/ 210 w 1220"/>
                    <a:gd name="T109" fmla="*/ 95 h 1254"/>
                    <a:gd name="T110" fmla="*/ 139 w 1220"/>
                    <a:gd name="T111" fmla="*/ 71 h 12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20"/>
                    <a:gd name="T169" fmla="*/ 0 h 1254"/>
                    <a:gd name="T170" fmla="*/ 1220 w 1220"/>
                    <a:gd name="T171" fmla="*/ 1254 h 12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20" h="1254">
                      <a:moveTo>
                        <a:pt x="128" y="95"/>
                      </a:moveTo>
                      <a:lnTo>
                        <a:pt x="112" y="115"/>
                      </a:lnTo>
                      <a:lnTo>
                        <a:pt x="86" y="112"/>
                      </a:lnTo>
                      <a:lnTo>
                        <a:pt x="59" y="128"/>
                      </a:lnTo>
                      <a:lnTo>
                        <a:pt x="27" y="136"/>
                      </a:lnTo>
                      <a:lnTo>
                        <a:pt x="11" y="154"/>
                      </a:lnTo>
                      <a:lnTo>
                        <a:pt x="4" y="180"/>
                      </a:lnTo>
                      <a:lnTo>
                        <a:pt x="13" y="201"/>
                      </a:lnTo>
                      <a:lnTo>
                        <a:pt x="23" y="221"/>
                      </a:lnTo>
                      <a:lnTo>
                        <a:pt x="25" y="232"/>
                      </a:lnTo>
                      <a:lnTo>
                        <a:pt x="7" y="249"/>
                      </a:lnTo>
                      <a:lnTo>
                        <a:pt x="0" y="266"/>
                      </a:lnTo>
                      <a:lnTo>
                        <a:pt x="13" y="279"/>
                      </a:lnTo>
                      <a:lnTo>
                        <a:pt x="39" y="290"/>
                      </a:lnTo>
                      <a:lnTo>
                        <a:pt x="68" y="299"/>
                      </a:lnTo>
                      <a:lnTo>
                        <a:pt x="91" y="310"/>
                      </a:lnTo>
                      <a:lnTo>
                        <a:pt x="107" y="331"/>
                      </a:lnTo>
                      <a:lnTo>
                        <a:pt x="123" y="351"/>
                      </a:lnTo>
                      <a:lnTo>
                        <a:pt x="146" y="370"/>
                      </a:lnTo>
                      <a:lnTo>
                        <a:pt x="171" y="379"/>
                      </a:lnTo>
                      <a:lnTo>
                        <a:pt x="203" y="385"/>
                      </a:lnTo>
                      <a:lnTo>
                        <a:pt x="210" y="407"/>
                      </a:lnTo>
                      <a:lnTo>
                        <a:pt x="203" y="440"/>
                      </a:lnTo>
                      <a:lnTo>
                        <a:pt x="205" y="470"/>
                      </a:lnTo>
                      <a:lnTo>
                        <a:pt x="210" y="505"/>
                      </a:lnTo>
                      <a:lnTo>
                        <a:pt x="205" y="529"/>
                      </a:lnTo>
                      <a:lnTo>
                        <a:pt x="210" y="554"/>
                      </a:lnTo>
                      <a:lnTo>
                        <a:pt x="223" y="565"/>
                      </a:lnTo>
                      <a:lnTo>
                        <a:pt x="248" y="563"/>
                      </a:lnTo>
                      <a:lnTo>
                        <a:pt x="274" y="565"/>
                      </a:lnTo>
                      <a:lnTo>
                        <a:pt x="283" y="585"/>
                      </a:lnTo>
                      <a:lnTo>
                        <a:pt x="276" y="607"/>
                      </a:lnTo>
                      <a:lnTo>
                        <a:pt x="280" y="630"/>
                      </a:lnTo>
                      <a:lnTo>
                        <a:pt x="294" y="648"/>
                      </a:lnTo>
                      <a:lnTo>
                        <a:pt x="312" y="672"/>
                      </a:lnTo>
                      <a:lnTo>
                        <a:pt x="319" y="691"/>
                      </a:lnTo>
                      <a:lnTo>
                        <a:pt x="310" y="717"/>
                      </a:lnTo>
                      <a:lnTo>
                        <a:pt x="308" y="750"/>
                      </a:lnTo>
                      <a:lnTo>
                        <a:pt x="312" y="776"/>
                      </a:lnTo>
                      <a:lnTo>
                        <a:pt x="326" y="802"/>
                      </a:lnTo>
                      <a:lnTo>
                        <a:pt x="349" y="821"/>
                      </a:lnTo>
                      <a:lnTo>
                        <a:pt x="376" y="834"/>
                      </a:lnTo>
                      <a:lnTo>
                        <a:pt x="411" y="838"/>
                      </a:lnTo>
                      <a:lnTo>
                        <a:pt x="436" y="832"/>
                      </a:lnTo>
                      <a:lnTo>
                        <a:pt x="461" y="823"/>
                      </a:lnTo>
                      <a:lnTo>
                        <a:pt x="486" y="832"/>
                      </a:lnTo>
                      <a:lnTo>
                        <a:pt x="502" y="851"/>
                      </a:lnTo>
                      <a:lnTo>
                        <a:pt x="525" y="867"/>
                      </a:lnTo>
                      <a:lnTo>
                        <a:pt x="552" y="873"/>
                      </a:lnTo>
                      <a:lnTo>
                        <a:pt x="575" y="890"/>
                      </a:lnTo>
                      <a:lnTo>
                        <a:pt x="600" y="899"/>
                      </a:lnTo>
                      <a:lnTo>
                        <a:pt x="625" y="914"/>
                      </a:lnTo>
                      <a:lnTo>
                        <a:pt x="639" y="938"/>
                      </a:lnTo>
                      <a:lnTo>
                        <a:pt x="650" y="964"/>
                      </a:lnTo>
                      <a:lnTo>
                        <a:pt x="646" y="988"/>
                      </a:lnTo>
                      <a:lnTo>
                        <a:pt x="655" y="1005"/>
                      </a:lnTo>
                      <a:lnTo>
                        <a:pt x="671" y="1027"/>
                      </a:lnTo>
                      <a:lnTo>
                        <a:pt x="668" y="1049"/>
                      </a:lnTo>
                      <a:lnTo>
                        <a:pt x="652" y="1066"/>
                      </a:lnTo>
                      <a:lnTo>
                        <a:pt x="636" y="1094"/>
                      </a:lnTo>
                      <a:lnTo>
                        <a:pt x="646" y="1116"/>
                      </a:lnTo>
                      <a:lnTo>
                        <a:pt x="664" y="1146"/>
                      </a:lnTo>
                      <a:lnTo>
                        <a:pt x="677" y="1172"/>
                      </a:lnTo>
                      <a:lnTo>
                        <a:pt x="668" y="1205"/>
                      </a:lnTo>
                      <a:lnTo>
                        <a:pt x="661" y="1231"/>
                      </a:lnTo>
                      <a:lnTo>
                        <a:pt x="664" y="1248"/>
                      </a:lnTo>
                      <a:lnTo>
                        <a:pt x="682" y="1254"/>
                      </a:lnTo>
                      <a:lnTo>
                        <a:pt x="700" y="1241"/>
                      </a:lnTo>
                      <a:lnTo>
                        <a:pt x="716" y="1218"/>
                      </a:lnTo>
                      <a:lnTo>
                        <a:pt x="744" y="1207"/>
                      </a:lnTo>
                      <a:lnTo>
                        <a:pt x="775" y="1215"/>
                      </a:lnTo>
                      <a:lnTo>
                        <a:pt x="801" y="1231"/>
                      </a:lnTo>
                      <a:lnTo>
                        <a:pt x="835" y="1228"/>
                      </a:lnTo>
                      <a:lnTo>
                        <a:pt x="880" y="1220"/>
                      </a:lnTo>
                      <a:lnTo>
                        <a:pt x="910" y="1209"/>
                      </a:lnTo>
                      <a:lnTo>
                        <a:pt x="928" y="1176"/>
                      </a:lnTo>
                      <a:lnTo>
                        <a:pt x="933" y="1146"/>
                      </a:lnTo>
                      <a:lnTo>
                        <a:pt x="956" y="1129"/>
                      </a:lnTo>
                      <a:lnTo>
                        <a:pt x="967" y="1105"/>
                      </a:lnTo>
                      <a:lnTo>
                        <a:pt x="985" y="1092"/>
                      </a:lnTo>
                      <a:lnTo>
                        <a:pt x="1017" y="1101"/>
                      </a:lnTo>
                      <a:lnTo>
                        <a:pt x="1042" y="1109"/>
                      </a:lnTo>
                      <a:lnTo>
                        <a:pt x="1058" y="1094"/>
                      </a:lnTo>
                      <a:lnTo>
                        <a:pt x="1070" y="1066"/>
                      </a:lnTo>
                      <a:lnTo>
                        <a:pt x="1095" y="1044"/>
                      </a:lnTo>
                      <a:lnTo>
                        <a:pt x="1118" y="1055"/>
                      </a:lnTo>
                      <a:lnTo>
                        <a:pt x="1138" y="1068"/>
                      </a:lnTo>
                      <a:lnTo>
                        <a:pt x="1163" y="1057"/>
                      </a:lnTo>
                      <a:lnTo>
                        <a:pt x="1198" y="1055"/>
                      </a:lnTo>
                      <a:lnTo>
                        <a:pt x="1214" y="1042"/>
                      </a:lnTo>
                      <a:lnTo>
                        <a:pt x="1220" y="1023"/>
                      </a:lnTo>
                      <a:lnTo>
                        <a:pt x="1195" y="1001"/>
                      </a:lnTo>
                      <a:lnTo>
                        <a:pt x="1184" y="977"/>
                      </a:lnTo>
                      <a:lnTo>
                        <a:pt x="1168" y="955"/>
                      </a:lnTo>
                      <a:lnTo>
                        <a:pt x="1152" y="927"/>
                      </a:lnTo>
                      <a:lnTo>
                        <a:pt x="1159" y="899"/>
                      </a:lnTo>
                      <a:lnTo>
                        <a:pt x="1175" y="880"/>
                      </a:lnTo>
                      <a:lnTo>
                        <a:pt x="1193" y="858"/>
                      </a:lnTo>
                      <a:lnTo>
                        <a:pt x="1198" y="823"/>
                      </a:lnTo>
                      <a:lnTo>
                        <a:pt x="1189" y="786"/>
                      </a:lnTo>
                      <a:lnTo>
                        <a:pt x="1193" y="763"/>
                      </a:lnTo>
                      <a:lnTo>
                        <a:pt x="1170" y="743"/>
                      </a:lnTo>
                      <a:lnTo>
                        <a:pt x="1157" y="717"/>
                      </a:lnTo>
                      <a:lnTo>
                        <a:pt x="1163" y="693"/>
                      </a:lnTo>
                      <a:lnTo>
                        <a:pt x="1157" y="672"/>
                      </a:lnTo>
                      <a:lnTo>
                        <a:pt x="1143" y="661"/>
                      </a:lnTo>
                      <a:lnTo>
                        <a:pt x="1111" y="645"/>
                      </a:lnTo>
                      <a:lnTo>
                        <a:pt x="1093" y="624"/>
                      </a:lnTo>
                      <a:lnTo>
                        <a:pt x="1100" y="594"/>
                      </a:lnTo>
                      <a:lnTo>
                        <a:pt x="1118" y="563"/>
                      </a:lnTo>
                      <a:lnTo>
                        <a:pt x="1125" y="535"/>
                      </a:lnTo>
                      <a:lnTo>
                        <a:pt x="1118" y="511"/>
                      </a:lnTo>
                      <a:lnTo>
                        <a:pt x="1093" y="481"/>
                      </a:lnTo>
                      <a:lnTo>
                        <a:pt x="1061" y="450"/>
                      </a:lnTo>
                      <a:lnTo>
                        <a:pt x="1033" y="416"/>
                      </a:lnTo>
                      <a:lnTo>
                        <a:pt x="1010" y="385"/>
                      </a:lnTo>
                      <a:lnTo>
                        <a:pt x="983" y="357"/>
                      </a:lnTo>
                      <a:lnTo>
                        <a:pt x="958" y="347"/>
                      </a:lnTo>
                      <a:lnTo>
                        <a:pt x="933" y="334"/>
                      </a:lnTo>
                      <a:lnTo>
                        <a:pt x="919" y="303"/>
                      </a:lnTo>
                      <a:lnTo>
                        <a:pt x="928" y="275"/>
                      </a:lnTo>
                      <a:lnTo>
                        <a:pt x="942" y="240"/>
                      </a:lnTo>
                      <a:lnTo>
                        <a:pt x="960" y="214"/>
                      </a:lnTo>
                      <a:lnTo>
                        <a:pt x="985" y="188"/>
                      </a:lnTo>
                      <a:lnTo>
                        <a:pt x="1004" y="158"/>
                      </a:lnTo>
                      <a:lnTo>
                        <a:pt x="1010" y="132"/>
                      </a:lnTo>
                      <a:lnTo>
                        <a:pt x="999" y="106"/>
                      </a:lnTo>
                      <a:lnTo>
                        <a:pt x="992" y="82"/>
                      </a:lnTo>
                      <a:lnTo>
                        <a:pt x="995" y="58"/>
                      </a:lnTo>
                      <a:lnTo>
                        <a:pt x="960" y="67"/>
                      </a:lnTo>
                      <a:lnTo>
                        <a:pt x="944" y="93"/>
                      </a:lnTo>
                      <a:lnTo>
                        <a:pt x="926" y="117"/>
                      </a:lnTo>
                      <a:lnTo>
                        <a:pt x="899" y="112"/>
                      </a:lnTo>
                      <a:lnTo>
                        <a:pt x="876" y="106"/>
                      </a:lnTo>
                      <a:lnTo>
                        <a:pt x="869" y="84"/>
                      </a:lnTo>
                      <a:lnTo>
                        <a:pt x="844" y="76"/>
                      </a:lnTo>
                      <a:lnTo>
                        <a:pt x="833" y="52"/>
                      </a:lnTo>
                      <a:lnTo>
                        <a:pt x="810" y="37"/>
                      </a:lnTo>
                      <a:lnTo>
                        <a:pt x="785" y="11"/>
                      </a:lnTo>
                      <a:lnTo>
                        <a:pt x="755" y="0"/>
                      </a:lnTo>
                      <a:lnTo>
                        <a:pt x="730" y="13"/>
                      </a:lnTo>
                      <a:lnTo>
                        <a:pt x="712" y="43"/>
                      </a:lnTo>
                      <a:lnTo>
                        <a:pt x="698" y="76"/>
                      </a:lnTo>
                      <a:lnTo>
                        <a:pt x="668" y="82"/>
                      </a:lnTo>
                      <a:lnTo>
                        <a:pt x="648" y="99"/>
                      </a:lnTo>
                      <a:lnTo>
                        <a:pt x="627" y="106"/>
                      </a:lnTo>
                      <a:lnTo>
                        <a:pt x="609" y="108"/>
                      </a:lnTo>
                      <a:lnTo>
                        <a:pt x="593" y="125"/>
                      </a:lnTo>
                      <a:lnTo>
                        <a:pt x="586" y="147"/>
                      </a:lnTo>
                      <a:lnTo>
                        <a:pt x="556" y="154"/>
                      </a:lnTo>
                      <a:lnTo>
                        <a:pt x="522" y="156"/>
                      </a:lnTo>
                      <a:lnTo>
                        <a:pt x="495" y="167"/>
                      </a:lnTo>
                      <a:lnTo>
                        <a:pt x="472" y="175"/>
                      </a:lnTo>
                      <a:lnTo>
                        <a:pt x="447" y="160"/>
                      </a:lnTo>
                      <a:lnTo>
                        <a:pt x="424" y="151"/>
                      </a:lnTo>
                      <a:lnTo>
                        <a:pt x="401" y="151"/>
                      </a:lnTo>
                      <a:lnTo>
                        <a:pt x="385" y="138"/>
                      </a:lnTo>
                      <a:lnTo>
                        <a:pt x="367" y="132"/>
                      </a:lnTo>
                      <a:lnTo>
                        <a:pt x="351" y="141"/>
                      </a:lnTo>
                      <a:lnTo>
                        <a:pt x="331" y="151"/>
                      </a:lnTo>
                      <a:lnTo>
                        <a:pt x="306" y="143"/>
                      </a:lnTo>
                      <a:lnTo>
                        <a:pt x="287" y="119"/>
                      </a:lnTo>
                      <a:lnTo>
                        <a:pt x="264" y="95"/>
                      </a:lnTo>
                      <a:lnTo>
                        <a:pt x="239" y="93"/>
                      </a:lnTo>
                      <a:lnTo>
                        <a:pt x="210" y="95"/>
                      </a:lnTo>
                      <a:lnTo>
                        <a:pt x="185" y="84"/>
                      </a:lnTo>
                      <a:lnTo>
                        <a:pt x="164" y="69"/>
                      </a:lnTo>
                      <a:lnTo>
                        <a:pt x="139" y="71"/>
                      </a:lnTo>
                      <a:lnTo>
                        <a:pt x="128" y="95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65" name="Group 13">
                <a:extLst>
                  <a:ext uri="{FF2B5EF4-FFF2-40B4-BE49-F238E27FC236}">
                    <a16:creationId xmlns:a16="http://schemas.microsoft.com/office/drawing/2014/main" id="{80B03050-8228-43E9-98D7-EA0B29BBC0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0" y="287"/>
                <a:ext cx="897" cy="929"/>
                <a:chOff x="2935" y="287"/>
                <a:chExt cx="897" cy="929"/>
              </a:xfrm>
            </p:grpSpPr>
            <p:sp>
              <p:nvSpPr>
                <p:cNvPr id="10294" name="Freeform 14">
                  <a:extLst>
                    <a:ext uri="{FF2B5EF4-FFF2-40B4-BE49-F238E27FC236}">
                      <a16:creationId xmlns:a16="http://schemas.microsoft.com/office/drawing/2014/main" id="{B157D8BE-F3E8-44F0-8E7F-344D3C692D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287"/>
                  <a:ext cx="897" cy="929"/>
                </a:xfrm>
                <a:custGeom>
                  <a:avLst/>
                  <a:gdLst>
                    <a:gd name="T0" fmla="*/ 0 w 897"/>
                    <a:gd name="T1" fmla="*/ 65 h 929"/>
                    <a:gd name="T2" fmla="*/ 35 w 897"/>
                    <a:gd name="T3" fmla="*/ 132 h 929"/>
                    <a:gd name="T4" fmla="*/ 87 w 897"/>
                    <a:gd name="T5" fmla="*/ 203 h 929"/>
                    <a:gd name="T6" fmla="*/ 124 w 897"/>
                    <a:gd name="T7" fmla="*/ 271 h 929"/>
                    <a:gd name="T8" fmla="*/ 30 w 897"/>
                    <a:gd name="T9" fmla="*/ 329 h 929"/>
                    <a:gd name="T10" fmla="*/ 37 w 897"/>
                    <a:gd name="T11" fmla="*/ 387 h 929"/>
                    <a:gd name="T12" fmla="*/ 89 w 897"/>
                    <a:gd name="T13" fmla="*/ 370 h 929"/>
                    <a:gd name="T14" fmla="*/ 62 w 897"/>
                    <a:gd name="T15" fmla="*/ 405 h 929"/>
                    <a:gd name="T16" fmla="*/ 53 w 897"/>
                    <a:gd name="T17" fmla="*/ 466 h 929"/>
                    <a:gd name="T18" fmla="*/ 112 w 897"/>
                    <a:gd name="T19" fmla="*/ 483 h 929"/>
                    <a:gd name="T20" fmla="*/ 124 w 897"/>
                    <a:gd name="T21" fmla="*/ 544 h 929"/>
                    <a:gd name="T22" fmla="*/ 85 w 897"/>
                    <a:gd name="T23" fmla="*/ 557 h 929"/>
                    <a:gd name="T24" fmla="*/ 115 w 897"/>
                    <a:gd name="T25" fmla="*/ 611 h 929"/>
                    <a:gd name="T26" fmla="*/ 226 w 897"/>
                    <a:gd name="T27" fmla="*/ 639 h 929"/>
                    <a:gd name="T28" fmla="*/ 315 w 897"/>
                    <a:gd name="T29" fmla="*/ 710 h 929"/>
                    <a:gd name="T30" fmla="*/ 363 w 897"/>
                    <a:gd name="T31" fmla="*/ 786 h 929"/>
                    <a:gd name="T32" fmla="*/ 414 w 897"/>
                    <a:gd name="T33" fmla="*/ 764 h 929"/>
                    <a:gd name="T34" fmla="*/ 480 w 897"/>
                    <a:gd name="T35" fmla="*/ 721 h 929"/>
                    <a:gd name="T36" fmla="*/ 553 w 897"/>
                    <a:gd name="T37" fmla="*/ 684 h 929"/>
                    <a:gd name="T38" fmla="*/ 580 w 897"/>
                    <a:gd name="T39" fmla="*/ 741 h 929"/>
                    <a:gd name="T40" fmla="*/ 594 w 897"/>
                    <a:gd name="T41" fmla="*/ 827 h 929"/>
                    <a:gd name="T42" fmla="*/ 628 w 897"/>
                    <a:gd name="T43" fmla="*/ 894 h 929"/>
                    <a:gd name="T44" fmla="*/ 667 w 897"/>
                    <a:gd name="T45" fmla="*/ 929 h 929"/>
                    <a:gd name="T46" fmla="*/ 747 w 897"/>
                    <a:gd name="T47" fmla="*/ 871 h 929"/>
                    <a:gd name="T48" fmla="*/ 801 w 897"/>
                    <a:gd name="T49" fmla="*/ 790 h 929"/>
                    <a:gd name="T50" fmla="*/ 797 w 897"/>
                    <a:gd name="T51" fmla="*/ 710 h 929"/>
                    <a:gd name="T52" fmla="*/ 788 w 897"/>
                    <a:gd name="T53" fmla="*/ 602 h 929"/>
                    <a:gd name="T54" fmla="*/ 751 w 897"/>
                    <a:gd name="T55" fmla="*/ 539 h 929"/>
                    <a:gd name="T56" fmla="*/ 799 w 897"/>
                    <a:gd name="T57" fmla="*/ 483 h 929"/>
                    <a:gd name="T58" fmla="*/ 863 w 897"/>
                    <a:gd name="T59" fmla="*/ 468 h 929"/>
                    <a:gd name="T60" fmla="*/ 865 w 897"/>
                    <a:gd name="T61" fmla="*/ 383 h 929"/>
                    <a:gd name="T62" fmla="*/ 884 w 897"/>
                    <a:gd name="T63" fmla="*/ 333 h 929"/>
                    <a:gd name="T64" fmla="*/ 822 w 897"/>
                    <a:gd name="T65" fmla="*/ 333 h 929"/>
                    <a:gd name="T66" fmla="*/ 760 w 897"/>
                    <a:gd name="T67" fmla="*/ 377 h 929"/>
                    <a:gd name="T68" fmla="*/ 692 w 897"/>
                    <a:gd name="T69" fmla="*/ 327 h 929"/>
                    <a:gd name="T70" fmla="*/ 607 w 897"/>
                    <a:gd name="T71" fmla="*/ 314 h 929"/>
                    <a:gd name="T72" fmla="*/ 534 w 897"/>
                    <a:gd name="T73" fmla="*/ 366 h 929"/>
                    <a:gd name="T74" fmla="*/ 546 w 897"/>
                    <a:gd name="T75" fmla="*/ 277 h 929"/>
                    <a:gd name="T76" fmla="*/ 489 w 897"/>
                    <a:gd name="T77" fmla="*/ 251 h 929"/>
                    <a:gd name="T78" fmla="*/ 507 w 897"/>
                    <a:gd name="T79" fmla="*/ 186 h 929"/>
                    <a:gd name="T80" fmla="*/ 427 w 897"/>
                    <a:gd name="T81" fmla="*/ 247 h 929"/>
                    <a:gd name="T82" fmla="*/ 395 w 897"/>
                    <a:gd name="T83" fmla="*/ 219 h 929"/>
                    <a:gd name="T84" fmla="*/ 482 w 897"/>
                    <a:gd name="T85" fmla="*/ 160 h 929"/>
                    <a:gd name="T86" fmla="*/ 482 w 897"/>
                    <a:gd name="T87" fmla="*/ 91 h 929"/>
                    <a:gd name="T88" fmla="*/ 398 w 897"/>
                    <a:gd name="T89" fmla="*/ 86 h 929"/>
                    <a:gd name="T90" fmla="*/ 288 w 897"/>
                    <a:gd name="T91" fmla="*/ 76 h 929"/>
                    <a:gd name="T92" fmla="*/ 199 w 897"/>
                    <a:gd name="T93" fmla="*/ 54 h 929"/>
                    <a:gd name="T94" fmla="*/ 99 w 897"/>
                    <a:gd name="T95" fmla="*/ 6 h 92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97"/>
                    <a:gd name="T145" fmla="*/ 0 h 929"/>
                    <a:gd name="T146" fmla="*/ 897 w 897"/>
                    <a:gd name="T147" fmla="*/ 929 h 92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97" h="929">
                      <a:moveTo>
                        <a:pt x="25" y="9"/>
                      </a:moveTo>
                      <a:lnTo>
                        <a:pt x="9" y="39"/>
                      </a:lnTo>
                      <a:lnTo>
                        <a:pt x="0" y="65"/>
                      </a:lnTo>
                      <a:lnTo>
                        <a:pt x="12" y="91"/>
                      </a:lnTo>
                      <a:lnTo>
                        <a:pt x="30" y="104"/>
                      </a:lnTo>
                      <a:lnTo>
                        <a:pt x="35" y="132"/>
                      </a:lnTo>
                      <a:lnTo>
                        <a:pt x="62" y="145"/>
                      </a:lnTo>
                      <a:lnTo>
                        <a:pt x="73" y="173"/>
                      </a:lnTo>
                      <a:lnTo>
                        <a:pt x="87" y="203"/>
                      </a:lnTo>
                      <a:lnTo>
                        <a:pt x="112" y="210"/>
                      </a:lnTo>
                      <a:lnTo>
                        <a:pt x="130" y="245"/>
                      </a:lnTo>
                      <a:lnTo>
                        <a:pt x="124" y="271"/>
                      </a:lnTo>
                      <a:lnTo>
                        <a:pt x="96" y="292"/>
                      </a:lnTo>
                      <a:lnTo>
                        <a:pt x="62" y="303"/>
                      </a:lnTo>
                      <a:lnTo>
                        <a:pt x="30" y="329"/>
                      </a:lnTo>
                      <a:lnTo>
                        <a:pt x="16" y="353"/>
                      </a:lnTo>
                      <a:lnTo>
                        <a:pt x="21" y="381"/>
                      </a:lnTo>
                      <a:lnTo>
                        <a:pt x="37" y="387"/>
                      </a:lnTo>
                      <a:lnTo>
                        <a:pt x="48" y="372"/>
                      </a:lnTo>
                      <a:lnTo>
                        <a:pt x="71" y="364"/>
                      </a:lnTo>
                      <a:lnTo>
                        <a:pt x="89" y="370"/>
                      </a:lnTo>
                      <a:lnTo>
                        <a:pt x="87" y="383"/>
                      </a:lnTo>
                      <a:lnTo>
                        <a:pt x="73" y="394"/>
                      </a:lnTo>
                      <a:lnTo>
                        <a:pt x="62" y="405"/>
                      </a:lnTo>
                      <a:lnTo>
                        <a:pt x="62" y="429"/>
                      </a:lnTo>
                      <a:lnTo>
                        <a:pt x="51" y="446"/>
                      </a:lnTo>
                      <a:lnTo>
                        <a:pt x="53" y="466"/>
                      </a:lnTo>
                      <a:lnTo>
                        <a:pt x="71" y="476"/>
                      </a:lnTo>
                      <a:lnTo>
                        <a:pt x="96" y="472"/>
                      </a:lnTo>
                      <a:lnTo>
                        <a:pt x="112" y="483"/>
                      </a:lnTo>
                      <a:lnTo>
                        <a:pt x="130" y="515"/>
                      </a:lnTo>
                      <a:lnTo>
                        <a:pt x="137" y="537"/>
                      </a:lnTo>
                      <a:lnTo>
                        <a:pt x="124" y="544"/>
                      </a:lnTo>
                      <a:lnTo>
                        <a:pt x="103" y="533"/>
                      </a:lnTo>
                      <a:lnTo>
                        <a:pt x="85" y="539"/>
                      </a:lnTo>
                      <a:lnTo>
                        <a:pt x="85" y="557"/>
                      </a:lnTo>
                      <a:lnTo>
                        <a:pt x="96" y="572"/>
                      </a:lnTo>
                      <a:lnTo>
                        <a:pt x="99" y="591"/>
                      </a:lnTo>
                      <a:lnTo>
                        <a:pt x="115" y="611"/>
                      </a:lnTo>
                      <a:lnTo>
                        <a:pt x="153" y="608"/>
                      </a:lnTo>
                      <a:lnTo>
                        <a:pt x="194" y="621"/>
                      </a:lnTo>
                      <a:lnTo>
                        <a:pt x="226" y="639"/>
                      </a:lnTo>
                      <a:lnTo>
                        <a:pt x="265" y="669"/>
                      </a:lnTo>
                      <a:lnTo>
                        <a:pt x="288" y="693"/>
                      </a:lnTo>
                      <a:lnTo>
                        <a:pt x="315" y="710"/>
                      </a:lnTo>
                      <a:lnTo>
                        <a:pt x="338" y="734"/>
                      </a:lnTo>
                      <a:lnTo>
                        <a:pt x="350" y="758"/>
                      </a:lnTo>
                      <a:lnTo>
                        <a:pt x="363" y="786"/>
                      </a:lnTo>
                      <a:lnTo>
                        <a:pt x="384" y="801"/>
                      </a:lnTo>
                      <a:lnTo>
                        <a:pt x="404" y="786"/>
                      </a:lnTo>
                      <a:lnTo>
                        <a:pt x="414" y="764"/>
                      </a:lnTo>
                      <a:lnTo>
                        <a:pt x="441" y="758"/>
                      </a:lnTo>
                      <a:lnTo>
                        <a:pt x="457" y="743"/>
                      </a:lnTo>
                      <a:lnTo>
                        <a:pt x="480" y="721"/>
                      </a:lnTo>
                      <a:lnTo>
                        <a:pt x="516" y="715"/>
                      </a:lnTo>
                      <a:lnTo>
                        <a:pt x="530" y="695"/>
                      </a:lnTo>
                      <a:lnTo>
                        <a:pt x="553" y="684"/>
                      </a:lnTo>
                      <a:lnTo>
                        <a:pt x="562" y="697"/>
                      </a:lnTo>
                      <a:lnTo>
                        <a:pt x="566" y="725"/>
                      </a:lnTo>
                      <a:lnTo>
                        <a:pt x="580" y="741"/>
                      </a:lnTo>
                      <a:lnTo>
                        <a:pt x="598" y="758"/>
                      </a:lnTo>
                      <a:lnTo>
                        <a:pt x="592" y="788"/>
                      </a:lnTo>
                      <a:lnTo>
                        <a:pt x="594" y="827"/>
                      </a:lnTo>
                      <a:lnTo>
                        <a:pt x="598" y="851"/>
                      </a:lnTo>
                      <a:lnTo>
                        <a:pt x="621" y="868"/>
                      </a:lnTo>
                      <a:lnTo>
                        <a:pt x="628" y="894"/>
                      </a:lnTo>
                      <a:lnTo>
                        <a:pt x="635" y="905"/>
                      </a:lnTo>
                      <a:lnTo>
                        <a:pt x="649" y="920"/>
                      </a:lnTo>
                      <a:lnTo>
                        <a:pt x="667" y="929"/>
                      </a:lnTo>
                      <a:lnTo>
                        <a:pt x="701" y="929"/>
                      </a:lnTo>
                      <a:lnTo>
                        <a:pt x="726" y="896"/>
                      </a:lnTo>
                      <a:lnTo>
                        <a:pt x="747" y="871"/>
                      </a:lnTo>
                      <a:lnTo>
                        <a:pt x="779" y="858"/>
                      </a:lnTo>
                      <a:lnTo>
                        <a:pt x="799" y="829"/>
                      </a:lnTo>
                      <a:lnTo>
                        <a:pt x="801" y="790"/>
                      </a:lnTo>
                      <a:lnTo>
                        <a:pt x="813" y="754"/>
                      </a:lnTo>
                      <a:lnTo>
                        <a:pt x="815" y="728"/>
                      </a:lnTo>
                      <a:lnTo>
                        <a:pt x="797" y="710"/>
                      </a:lnTo>
                      <a:lnTo>
                        <a:pt x="783" y="684"/>
                      </a:lnTo>
                      <a:lnTo>
                        <a:pt x="785" y="643"/>
                      </a:lnTo>
                      <a:lnTo>
                        <a:pt x="788" y="602"/>
                      </a:lnTo>
                      <a:lnTo>
                        <a:pt x="783" y="595"/>
                      </a:lnTo>
                      <a:lnTo>
                        <a:pt x="765" y="567"/>
                      </a:lnTo>
                      <a:lnTo>
                        <a:pt x="751" y="539"/>
                      </a:lnTo>
                      <a:lnTo>
                        <a:pt x="756" y="517"/>
                      </a:lnTo>
                      <a:lnTo>
                        <a:pt x="772" y="494"/>
                      </a:lnTo>
                      <a:lnTo>
                        <a:pt x="799" y="483"/>
                      </a:lnTo>
                      <a:lnTo>
                        <a:pt x="824" y="494"/>
                      </a:lnTo>
                      <a:lnTo>
                        <a:pt x="838" y="476"/>
                      </a:lnTo>
                      <a:lnTo>
                        <a:pt x="863" y="468"/>
                      </a:lnTo>
                      <a:lnTo>
                        <a:pt x="875" y="442"/>
                      </a:lnTo>
                      <a:lnTo>
                        <a:pt x="861" y="407"/>
                      </a:lnTo>
                      <a:lnTo>
                        <a:pt x="865" y="383"/>
                      </a:lnTo>
                      <a:lnTo>
                        <a:pt x="884" y="364"/>
                      </a:lnTo>
                      <a:lnTo>
                        <a:pt x="897" y="346"/>
                      </a:lnTo>
                      <a:lnTo>
                        <a:pt x="884" y="333"/>
                      </a:lnTo>
                      <a:lnTo>
                        <a:pt x="856" y="342"/>
                      </a:lnTo>
                      <a:lnTo>
                        <a:pt x="836" y="351"/>
                      </a:lnTo>
                      <a:lnTo>
                        <a:pt x="822" y="333"/>
                      </a:lnTo>
                      <a:lnTo>
                        <a:pt x="799" y="336"/>
                      </a:lnTo>
                      <a:lnTo>
                        <a:pt x="783" y="357"/>
                      </a:lnTo>
                      <a:lnTo>
                        <a:pt x="760" y="377"/>
                      </a:lnTo>
                      <a:lnTo>
                        <a:pt x="733" y="379"/>
                      </a:lnTo>
                      <a:lnTo>
                        <a:pt x="722" y="340"/>
                      </a:lnTo>
                      <a:lnTo>
                        <a:pt x="692" y="327"/>
                      </a:lnTo>
                      <a:lnTo>
                        <a:pt x="658" y="329"/>
                      </a:lnTo>
                      <a:lnTo>
                        <a:pt x="633" y="312"/>
                      </a:lnTo>
                      <a:lnTo>
                        <a:pt x="607" y="314"/>
                      </a:lnTo>
                      <a:lnTo>
                        <a:pt x="587" y="329"/>
                      </a:lnTo>
                      <a:lnTo>
                        <a:pt x="566" y="351"/>
                      </a:lnTo>
                      <a:lnTo>
                        <a:pt x="534" y="366"/>
                      </a:lnTo>
                      <a:lnTo>
                        <a:pt x="537" y="333"/>
                      </a:lnTo>
                      <a:lnTo>
                        <a:pt x="555" y="305"/>
                      </a:lnTo>
                      <a:lnTo>
                        <a:pt x="546" y="277"/>
                      </a:lnTo>
                      <a:lnTo>
                        <a:pt x="516" y="268"/>
                      </a:lnTo>
                      <a:lnTo>
                        <a:pt x="473" y="277"/>
                      </a:lnTo>
                      <a:lnTo>
                        <a:pt x="489" y="251"/>
                      </a:lnTo>
                      <a:lnTo>
                        <a:pt x="505" y="234"/>
                      </a:lnTo>
                      <a:lnTo>
                        <a:pt x="516" y="206"/>
                      </a:lnTo>
                      <a:lnTo>
                        <a:pt x="507" y="186"/>
                      </a:lnTo>
                      <a:lnTo>
                        <a:pt x="482" y="186"/>
                      </a:lnTo>
                      <a:lnTo>
                        <a:pt x="452" y="216"/>
                      </a:lnTo>
                      <a:lnTo>
                        <a:pt x="427" y="247"/>
                      </a:lnTo>
                      <a:lnTo>
                        <a:pt x="395" y="258"/>
                      </a:lnTo>
                      <a:lnTo>
                        <a:pt x="379" y="251"/>
                      </a:lnTo>
                      <a:lnTo>
                        <a:pt x="395" y="219"/>
                      </a:lnTo>
                      <a:lnTo>
                        <a:pt x="418" y="195"/>
                      </a:lnTo>
                      <a:lnTo>
                        <a:pt x="443" y="173"/>
                      </a:lnTo>
                      <a:lnTo>
                        <a:pt x="482" y="160"/>
                      </a:lnTo>
                      <a:lnTo>
                        <a:pt x="498" y="136"/>
                      </a:lnTo>
                      <a:lnTo>
                        <a:pt x="502" y="110"/>
                      </a:lnTo>
                      <a:lnTo>
                        <a:pt x="482" y="91"/>
                      </a:lnTo>
                      <a:lnTo>
                        <a:pt x="457" y="95"/>
                      </a:lnTo>
                      <a:lnTo>
                        <a:pt x="427" y="110"/>
                      </a:lnTo>
                      <a:lnTo>
                        <a:pt x="398" y="86"/>
                      </a:lnTo>
                      <a:lnTo>
                        <a:pt x="356" y="67"/>
                      </a:lnTo>
                      <a:lnTo>
                        <a:pt x="315" y="65"/>
                      </a:lnTo>
                      <a:lnTo>
                        <a:pt x="288" y="76"/>
                      </a:lnTo>
                      <a:lnTo>
                        <a:pt x="249" y="78"/>
                      </a:lnTo>
                      <a:lnTo>
                        <a:pt x="213" y="63"/>
                      </a:lnTo>
                      <a:lnTo>
                        <a:pt x="199" y="54"/>
                      </a:lnTo>
                      <a:lnTo>
                        <a:pt x="176" y="41"/>
                      </a:lnTo>
                      <a:lnTo>
                        <a:pt x="137" y="24"/>
                      </a:lnTo>
                      <a:lnTo>
                        <a:pt x="99" y="6"/>
                      </a:lnTo>
                      <a:lnTo>
                        <a:pt x="60" y="0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5" name="Freeform 15">
                  <a:extLst>
                    <a:ext uri="{FF2B5EF4-FFF2-40B4-BE49-F238E27FC236}">
                      <a16:creationId xmlns:a16="http://schemas.microsoft.com/office/drawing/2014/main" id="{E1AC1022-811A-45D6-8E7A-6E90ABD30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287"/>
                  <a:ext cx="897" cy="929"/>
                </a:xfrm>
                <a:custGeom>
                  <a:avLst/>
                  <a:gdLst>
                    <a:gd name="T0" fmla="*/ 0 w 897"/>
                    <a:gd name="T1" fmla="*/ 65 h 929"/>
                    <a:gd name="T2" fmla="*/ 35 w 897"/>
                    <a:gd name="T3" fmla="*/ 132 h 929"/>
                    <a:gd name="T4" fmla="*/ 87 w 897"/>
                    <a:gd name="T5" fmla="*/ 203 h 929"/>
                    <a:gd name="T6" fmla="*/ 124 w 897"/>
                    <a:gd name="T7" fmla="*/ 271 h 929"/>
                    <a:gd name="T8" fmla="*/ 30 w 897"/>
                    <a:gd name="T9" fmla="*/ 329 h 929"/>
                    <a:gd name="T10" fmla="*/ 37 w 897"/>
                    <a:gd name="T11" fmla="*/ 387 h 929"/>
                    <a:gd name="T12" fmla="*/ 89 w 897"/>
                    <a:gd name="T13" fmla="*/ 370 h 929"/>
                    <a:gd name="T14" fmla="*/ 62 w 897"/>
                    <a:gd name="T15" fmla="*/ 405 h 929"/>
                    <a:gd name="T16" fmla="*/ 53 w 897"/>
                    <a:gd name="T17" fmla="*/ 466 h 929"/>
                    <a:gd name="T18" fmla="*/ 112 w 897"/>
                    <a:gd name="T19" fmla="*/ 483 h 929"/>
                    <a:gd name="T20" fmla="*/ 124 w 897"/>
                    <a:gd name="T21" fmla="*/ 544 h 929"/>
                    <a:gd name="T22" fmla="*/ 85 w 897"/>
                    <a:gd name="T23" fmla="*/ 557 h 929"/>
                    <a:gd name="T24" fmla="*/ 115 w 897"/>
                    <a:gd name="T25" fmla="*/ 611 h 929"/>
                    <a:gd name="T26" fmla="*/ 226 w 897"/>
                    <a:gd name="T27" fmla="*/ 639 h 929"/>
                    <a:gd name="T28" fmla="*/ 315 w 897"/>
                    <a:gd name="T29" fmla="*/ 710 h 929"/>
                    <a:gd name="T30" fmla="*/ 363 w 897"/>
                    <a:gd name="T31" fmla="*/ 786 h 929"/>
                    <a:gd name="T32" fmla="*/ 414 w 897"/>
                    <a:gd name="T33" fmla="*/ 764 h 929"/>
                    <a:gd name="T34" fmla="*/ 480 w 897"/>
                    <a:gd name="T35" fmla="*/ 721 h 929"/>
                    <a:gd name="T36" fmla="*/ 553 w 897"/>
                    <a:gd name="T37" fmla="*/ 684 h 929"/>
                    <a:gd name="T38" fmla="*/ 580 w 897"/>
                    <a:gd name="T39" fmla="*/ 741 h 929"/>
                    <a:gd name="T40" fmla="*/ 594 w 897"/>
                    <a:gd name="T41" fmla="*/ 827 h 929"/>
                    <a:gd name="T42" fmla="*/ 628 w 897"/>
                    <a:gd name="T43" fmla="*/ 894 h 929"/>
                    <a:gd name="T44" fmla="*/ 667 w 897"/>
                    <a:gd name="T45" fmla="*/ 929 h 929"/>
                    <a:gd name="T46" fmla="*/ 747 w 897"/>
                    <a:gd name="T47" fmla="*/ 871 h 929"/>
                    <a:gd name="T48" fmla="*/ 801 w 897"/>
                    <a:gd name="T49" fmla="*/ 790 h 929"/>
                    <a:gd name="T50" fmla="*/ 797 w 897"/>
                    <a:gd name="T51" fmla="*/ 710 h 929"/>
                    <a:gd name="T52" fmla="*/ 788 w 897"/>
                    <a:gd name="T53" fmla="*/ 602 h 929"/>
                    <a:gd name="T54" fmla="*/ 751 w 897"/>
                    <a:gd name="T55" fmla="*/ 539 h 929"/>
                    <a:gd name="T56" fmla="*/ 799 w 897"/>
                    <a:gd name="T57" fmla="*/ 483 h 929"/>
                    <a:gd name="T58" fmla="*/ 863 w 897"/>
                    <a:gd name="T59" fmla="*/ 468 h 929"/>
                    <a:gd name="T60" fmla="*/ 865 w 897"/>
                    <a:gd name="T61" fmla="*/ 383 h 929"/>
                    <a:gd name="T62" fmla="*/ 884 w 897"/>
                    <a:gd name="T63" fmla="*/ 333 h 929"/>
                    <a:gd name="T64" fmla="*/ 822 w 897"/>
                    <a:gd name="T65" fmla="*/ 333 h 929"/>
                    <a:gd name="T66" fmla="*/ 760 w 897"/>
                    <a:gd name="T67" fmla="*/ 377 h 929"/>
                    <a:gd name="T68" fmla="*/ 692 w 897"/>
                    <a:gd name="T69" fmla="*/ 327 h 929"/>
                    <a:gd name="T70" fmla="*/ 607 w 897"/>
                    <a:gd name="T71" fmla="*/ 314 h 929"/>
                    <a:gd name="T72" fmla="*/ 534 w 897"/>
                    <a:gd name="T73" fmla="*/ 366 h 929"/>
                    <a:gd name="T74" fmla="*/ 546 w 897"/>
                    <a:gd name="T75" fmla="*/ 277 h 929"/>
                    <a:gd name="T76" fmla="*/ 489 w 897"/>
                    <a:gd name="T77" fmla="*/ 251 h 929"/>
                    <a:gd name="T78" fmla="*/ 507 w 897"/>
                    <a:gd name="T79" fmla="*/ 186 h 929"/>
                    <a:gd name="T80" fmla="*/ 427 w 897"/>
                    <a:gd name="T81" fmla="*/ 247 h 929"/>
                    <a:gd name="T82" fmla="*/ 395 w 897"/>
                    <a:gd name="T83" fmla="*/ 219 h 929"/>
                    <a:gd name="T84" fmla="*/ 482 w 897"/>
                    <a:gd name="T85" fmla="*/ 160 h 929"/>
                    <a:gd name="T86" fmla="*/ 482 w 897"/>
                    <a:gd name="T87" fmla="*/ 91 h 929"/>
                    <a:gd name="T88" fmla="*/ 398 w 897"/>
                    <a:gd name="T89" fmla="*/ 86 h 929"/>
                    <a:gd name="T90" fmla="*/ 288 w 897"/>
                    <a:gd name="T91" fmla="*/ 76 h 929"/>
                    <a:gd name="T92" fmla="*/ 199 w 897"/>
                    <a:gd name="T93" fmla="*/ 54 h 929"/>
                    <a:gd name="T94" fmla="*/ 99 w 897"/>
                    <a:gd name="T95" fmla="*/ 6 h 92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97"/>
                    <a:gd name="T145" fmla="*/ 0 h 929"/>
                    <a:gd name="T146" fmla="*/ 897 w 897"/>
                    <a:gd name="T147" fmla="*/ 929 h 92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97" h="929">
                      <a:moveTo>
                        <a:pt x="25" y="9"/>
                      </a:moveTo>
                      <a:lnTo>
                        <a:pt x="9" y="39"/>
                      </a:lnTo>
                      <a:lnTo>
                        <a:pt x="0" y="65"/>
                      </a:lnTo>
                      <a:lnTo>
                        <a:pt x="12" y="91"/>
                      </a:lnTo>
                      <a:lnTo>
                        <a:pt x="30" y="104"/>
                      </a:lnTo>
                      <a:lnTo>
                        <a:pt x="35" y="132"/>
                      </a:lnTo>
                      <a:lnTo>
                        <a:pt x="62" y="145"/>
                      </a:lnTo>
                      <a:lnTo>
                        <a:pt x="73" y="173"/>
                      </a:lnTo>
                      <a:lnTo>
                        <a:pt x="87" y="203"/>
                      </a:lnTo>
                      <a:lnTo>
                        <a:pt x="112" y="210"/>
                      </a:lnTo>
                      <a:lnTo>
                        <a:pt x="130" y="245"/>
                      </a:lnTo>
                      <a:lnTo>
                        <a:pt x="124" y="271"/>
                      </a:lnTo>
                      <a:lnTo>
                        <a:pt x="96" y="292"/>
                      </a:lnTo>
                      <a:lnTo>
                        <a:pt x="62" y="303"/>
                      </a:lnTo>
                      <a:lnTo>
                        <a:pt x="30" y="329"/>
                      </a:lnTo>
                      <a:lnTo>
                        <a:pt x="16" y="353"/>
                      </a:lnTo>
                      <a:lnTo>
                        <a:pt x="21" y="381"/>
                      </a:lnTo>
                      <a:lnTo>
                        <a:pt x="37" y="387"/>
                      </a:lnTo>
                      <a:lnTo>
                        <a:pt x="48" y="372"/>
                      </a:lnTo>
                      <a:lnTo>
                        <a:pt x="71" y="364"/>
                      </a:lnTo>
                      <a:lnTo>
                        <a:pt x="89" y="370"/>
                      </a:lnTo>
                      <a:lnTo>
                        <a:pt x="87" y="383"/>
                      </a:lnTo>
                      <a:lnTo>
                        <a:pt x="73" y="394"/>
                      </a:lnTo>
                      <a:lnTo>
                        <a:pt x="62" y="405"/>
                      </a:lnTo>
                      <a:lnTo>
                        <a:pt x="62" y="429"/>
                      </a:lnTo>
                      <a:lnTo>
                        <a:pt x="51" y="446"/>
                      </a:lnTo>
                      <a:lnTo>
                        <a:pt x="53" y="466"/>
                      </a:lnTo>
                      <a:lnTo>
                        <a:pt x="71" y="476"/>
                      </a:lnTo>
                      <a:lnTo>
                        <a:pt x="96" y="472"/>
                      </a:lnTo>
                      <a:lnTo>
                        <a:pt x="112" y="483"/>
                      </a:lnTo>
                      <a:lnTo>
                        <a:pt x="130" y="515"/>
                      </a:lnTo>
                      <a:lnTo>
                        <a:pt x="137" y="537"/>
                      </a:lnTo>
                      <a:lnTo>
                        <a:pt x="124" y="544"/>
                      </a:lnTo>
                      <a:lnTo>
                        <a:pt x="103" y="533"/>
                      </a:lnTo>
                      <a:lnTo>
                        <a:pt x="85" y="539"/>
                      </a:lnTo>
                      <a:lnTo>
                        <a:pt x="85" y="557"/>
                      </a:lnTo>
                      <a:lnTo>
                        <a:pt x="96" y="572"/>
                      </a:lnTo>
                      <a:lnTo>
                        <a:pt x="99" y="591"/>
                      </a:lnTo>
                      <a:lnTo>
                        <a:pt x="115" y="611"/>
                      </a:lnTo>
                      <a:lnTo>
                        <a:pt x="153" y="608"/>
                      </a:lnTo>
                      <a:lnTo>
                        <a:pt x="194" y="621"/>
                      </a:lnTo>
                      <a:lnTo>
                        <a:pt x="226" y="639"/>
                      </a:lnTo>
                      <a:lnTo>
                        <a:pt x="265" y="669"/>
                      </a:lnTo>
                      <a:lnTo>
                        <a:pt x="288" y="693"/>
                      </a:lnTo>
                      <a:lnTo>
                        <a:pt x="315" y="710"/>
                      </a:lnTo>
                      <a:lnTo>
                        <a:pt x="338" y="734"/>
                      </a:lnTo>
                      <a:lnTo>
                        <a:pt x="350" y="758"/>
                      </a:lnTo>
                      <a:lnTo>
                        <a:pt x="363" y="786"/>
                      </a:lnTo>
                      <a:lnTo>
                        <a:pt x="384" y="801"/>
                      </a:lnTo>
                      <a:lnTo>
                        <a:pt x="404" y="786"/>
                      </a:lnTo>
                      <a:lnTo>
                        <a:pt x="414" y="764"/>
                      </a:lnTo>
                      <a:lnTo>
                        <a:pt x="441" y="758"/>
                      </a:lnTo>
                      <a:lnTo>
                        <a:pt x="457" y="743"/>
                      </a:lnTo>
                      <a:lnTo>
                        <a:pt x="480" y="721"/>
                      </a:lnTo>
                      <a:lnTo>
                        <a:pt x="516" y="715"/>
                      </a:lnTo>
                      <a:lnTo>
                        <a:pt x="530" y="695"/>
                      </a:lnTo>
                      <a:lnTo>
                        <a:pt x="553" y="684"/>
                      </a:lnTo>
                      <a:lnTo>
                        <a:pt x="562" y="697"/>
                      </a:lnTo>
                      <a:lnTo>
                        <a:pt x="566" y="725"/>
                      </a:lnTo>
                      <a:lnTo>
                        <a:pt x="580" y="741"/>
                      </a:lnTo>
                      <a:lnTo>
                        <a:pt x="598" y="758"/>
                      </a:lnTo>
                      <a:lnTo>
                        <a:pt x="592" y="788"/>
                      </a:lnTo>
                      <a:lnTo>
                        <a:pt x="594" y="827"/>
                      </a:lnTo>
                      <a:lnTo>
                        <a:pt x="598" y="851"/>
                      </a:lnTo>
                      <a:lnTo>
                        <a:pt x="621" y="868"/>
                      </a:lnTo>
                      <a:lnTo>
                        <a:pt x="628" y="894"/>
                      </a:lnTo>
                      <a:lnTo>
                        <a:pt x="635" y="905"/>
                      </a:lnTo>
                      <a:lnTo>
                        <a:pt x="649" y="920"/>
                      </a:lnTo>
                      <a:lnTo>
                        <a:pt x="667" y="929"/>
                      </a:lnTo>
                      <a:lnTo>
                        <a:pt x="701" y="929"/>
                      </a:lnTo>
                      <a:lnTo>
                        <a:pt x="726" y="896"/>
                      </a:lnTo>
                      <a:lnTo>
                        <a:pt x="747" y="871"/>
                      </a:lnTo>
                      <a:lnTo>
                        <a:pt x="779" y="858"/>
                      </a:lnTo>
                      <a:lnTo>
                        <a:pt x="799" y="829"/>
                      </a:lnTo>
                      <a:lnTo>
                        <a:pt x="801" y="790"/>
                      </a:lnTo>
                      <a:lnTo>
                        <a:pt x="813" y="754"/>
                      </a:lnTo>
                      <a:lnTo>
                        <a:pt x="815" y="728"/>
                      </a:lnTo>
                      <a:lnTo>
                        <a:pt x="797" y="710"/>
                      </a:lnTo>
                      <a:lnTo>
                        <a:pt x="783" y="684"/>
                      </a:lnTo>
                      <a:lnTo>
                        <a:pt x="785" y="643"/>
                      </a:lnTo>
                      <a:lnTo>
                        <a:pt x="788" y="602"/>
                      </a:lnTo>
                      <a:lnTo>
                        <a:pt x="783" y="595"/>
                      </a:lnTo>
                      <a:lnTo>
                        <a:pt x="765" y="567"/>
                      </a:lnTo>
                      <a:lnTo>
                        <a:pt x="751" y="539"/>
                      </a:lnTo>
                      <a:lnTo>
                        <a:pt x="756" y="517"/>
                      </a:lnTo>
                      <a:lnTo>
                        <a:pt x="772" y="494"/>
                      </a:lnTo>
                      <a:lnTo>
                        <a:pt x="799" y="483"/>
                      </a:lnTo>
                      <a:lnTo>
                        <a:pt x="824" y="494"/>
                      </a:lnTo>
                      <a:lnTo>
                        <a:pt x="838" y="476"/>
                      </a:lnTo>
                      <a:lnTo>
                        <a:pt x="863" y="468"/>
                      </a:lnTo>
                      <a:lnTo>
                        <a:pt x="875" y="442"/>
                      </a:lnTo>
                      <a:lnTo>
                        <a:pt x="861" y="407"/>
                      </a:lnTo>
                      <a:lnTo>
                        <a:pt x="865" y="383"/>
                      </a:lnTo>
                      <a:lnTo>
                        <a:pt x="884" y="364"/>
                      </a:lnTo>
                      <a:lnTo>
                        <a:pt x="897" y="346"/>
                      </a:lnTo>
                      <a:lnTo>
                        <a:pt x="884" y="333"/>
                      </a:lnTo>
                      <a:lnTo>
                        <a:pt x="856" y="342"/>
                      </a:lnTo>
                      <a:lnTo>
                        <a:pt x="836" y="351"/>
                      </a:lnTo>
                      <a:lnTo>
                        <a:pt x="822" y="333"/>
                      </a:lnTo>
                      <a:lnTo>
                        <a:pt x="799" y="336"/>
                      </a:lnTo>
                      <a:lnTo>
                        <a:pt x="783" y="357"/>
                      </a:lnTo>
                      <a:lnTo>
                        <a:pt x="760" y="377"/>
                      </a:lnTo>
                      <a:lnTo>
                        <a:pt x="733" y="379"/>
                      </a:lnTo>
                      <a:lnTo>
                        <a:pt x="722" y="340"/>
                      </a:lnTo>
                      <a:lnTo>
                        <a:pt x="692" y="327"/>
                      </a:lnTo>
                      <a:lnTo>
                        <a:pt x="658" y="329"/>
                      </a:lnTo>
                      <a:lnTo>
                        <a:pt x="633" y="312"/>
                      </a:lnTo>
                      <a:lnTo>
                        <a:pt x="607" y="314"/>
                      </a:lnTo>
                      <a:lnTo>
                        <a:pt x="587" y="329"/>
                      </a:lnTo>
                      <a:lnTo>
                        <a:pt x="566" y="351"/>
                      </a:lnTo>
                      <a:lnTo>
                        <a:pt x="534" y="366"/>
                      </a:lnTo>
                      <a:lnTo>
                        <a:pt x="537" y="333"/>
                      </a:lnTo>
                      <a:lnTo>
                        <a:pt x="555" y="305"/>
                      </a:lnTo>
                      <a:lnTo>
                        <a:pt x="546" y="277"/>
                      </a:lnTo>
                      <a:lnTo>
                        <a:pt x="516" y="268"/>
                      </a:lnTo>
                      <a:lnTo>
                        <a:pt x="473" y="277"/>
                      </a:lnTo>
                      <a:lnTo>
                        <a:pt x="489" y="251"/>
                      </a:lnTo>
                      <a:lnTo>
                        <a:pt x="505" y="234"/>
                      </a:lnTo>
                      <a:lnTo>
                        <a:pt x="516" y="206"/>
                      </a:lnTo>
                      <a:lnTo>
                        <a:pt x="507" y="186"/>
                      </a:lnTo>
                      <a:lnTo>
                        <a:pt x="482" y="186"/>
                      </a:lnTo>
                      <a:lnTo>
                        <a:pt x="452" y="216"/>
                      </a:lnTo>
                      <a:lnTo>
                        <a:pt x="427" y="247"/>
                      </a:lnTo>
                      <a:lnTo>
                        <a:pt x="395" y="258"/>
                      </a:lnTo>
                      <a:lnTo>
                        <a:pt x="379" y="251"/>
                      </a:lnTo>
                      <a:lnTo>
                        <a:pt x="395" y="219"/>
                      </a:lnTo>
                      <a:lnTo>
                        <a:pt x="418" y="195"/>
                      </a:lnTo>
                      <a:lnTo>
                        <a:pt x="443" y="173"/>
                      </a:lnTo>
                      <a:lnTo>
                        <a:pt x="482" y="160"/>
                      </a:lnTo>
                      <a:lnTo>
                        <a:pt x="498" y="136"/>
                      </a:lnTo>
                      <a:lnTo>
                        <a:pt x="502" y="110"/>
                      </a:lnTo>
                      <a:lnTo>
                        <a:pt x="482" y="91"/>
                      </a:lnTo>
                      <a:lnTo>
                        <a:pt x="457" y="95"/>
                      </a:lnTo>
                      <a:lnTo>
                        <a:pt x="427" y="110"/>
                      </a:lnTo>
                      <a:lnTo>
                        <a:pt x="398" y="86"/>
                      </a:lnTo>
                      <a:lnTo>
                        <a:pt x="356" y="67"/>
                      </a:lnTo>
                      <a:lnTo>
                        <a:pt x="315" y="65"/>
                      </a:lnTo>
                      <a:lnTo>
                        <a:pt x="288" y="76"/>
                      </a:lnTo>
                      <a:lnTo>
                        <a:pt x="249" y="78"/>
                      </a:lnTo>
                      <a:lnTo>
                        <a:pt x="213" y="63"/>
                      </a:lnTo>
                      <a:lnTo>
                        <a:pt x="199" y="54"/>
                      </a:lnTo>
                      <a:lnTo>
                        <a:pt x="176" y="41"/>
                      </a:lnTo>
                      <a:lnTo>
                        <a:pt x="137" y="24"/>
                      </a:lnTo>
                      <a:lnTo>
                        <a:pt x="99" y="6"/>
                      </a:lnTo>
                      <a:lnTo>
                        <a:pt x="60" y="0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66" name="Group 25">
                <a:extLst>
                  <a:ext uri="{FF2B5EF4-FFF2-40B4-BE49-F238E27FC236}">
                    <a16:creationId xmlns:a16="http://schemas.microsoft.com/office/drawing/2014/main" id="{F281B48F-6B03-4173-B6F4-0170A56B9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0" y="541"/>
                <a:ext cx="1389" cy="879"/>
                <a:chOff x="3636" y="541"/>
                <a:chExt cx="1389" cy="879"/>
              </a:xfrm>
            </p:grpSpPr>
            <p:sp>
              <p:nvSpPr>
                <p:cNvPr id="10292" name="Freeform 26">
                  <a:extLst>
                    <a:ext uri="{FF2B5EF4-FFF2-40B4-BE49-F238E27FC236}">
                      <a16:creationId xmlns:a16="http://schemas.microsoft.com/office/drawing/2014/main" id="{F524214C-451D-4FF0-93F0-2CA921BFB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6" y="541"/>
                  <a:ext cx="1389" cy="879"/>
                </a:xfrm>
                <a:custGeom>
                  <a:avLst/>
                  <a:gdLst>
                    <a:gd name="T0" fmla="*/ 465 w 1389"/>
                    <a:gd name="T1" fmla="*/ 723 h 879"/>
                    <a:gd name="T2" fmla="*/ 390 w 1389"/>
                    <a:gd name="T3" fmla="*/ 764 h 879"/>
                    <a:gd name="T4" fmla="*/ 403 w 1389"/>
                    <a:gd name="T5" fmla="*/ 842 h 879"/>
                    <a:gd name="T6" fmla="*/ 372 w 1389"/>
                    <a:gd name="T7" fmla="*/ 853 h 879"/>
                    <a:gd name="T8" fmla="*/ 317 w 1389"/>
                    <a:gd name="T9" fmla="*/ 823 h 879"/>
                    <a:gd name="T10" fmla="*/ 257 w 1389"/>
                    <a:gd name="T11" fmla="*/ 827 h 879"/>
                    <a:gd name="T12" fmla="*/ 189 w 1389"/>
                    <a:gd name="T13" fmla="*/ 790 h 879"/>
                    <a:gd name="T14" fmla="*/ 79 w 1389"/>
                    <a:gd name="T15" fmla="*/ 740 h 879"/>
                    <a:gd name="T16" fmla="*/ 36 w 1389"/>
                    <a:gd name="T17" fmla="*/ 682 h 879"/>
                    <a:gd name="T18" fmla="*/ 25 w 1389"/>
                    <a:gd name="T19" fmla="*/ 645 h 879"/>
                    <a:gd name="T20" fmla="*/ 98 w 1389"/>
                    <a:gd name="T21" fmla="*/ 576 h 879"/>
                    <a:gd name="T22" fmla="*/ 114 w 1389"/>
                    <a:gd name="T23" fmla="*/ 476 h 879"/>
                    <a:gd name="T24" fmla="*/ 84 w 1389"/>
                    <a:gd name="T25" fmla="*/ 392 h 879"/>
                    <a:gd name="T26" fmla="*/ 111 w 1389"/>
                    <a:gd name="T27" fmla="*/ 385 h 879"/>
                    <a:gd name="T28" fmla="*/ 125 w 1389"/>
                    <a:gd name="T29" fmla="*/ 318 h 879"/>
                    <a:gd name="T30" fmla="*/ 194 w 1389"/>
                    <a:gd name="T31" fmla="*/ 301 h 879"/>
                    <a:gd name="T32" fmla="*/ 267 w 1389"/>
                    <a:gd name="T33" fmla="*/ 338 h 879"/>
                    <a:gd name="T34" fmla="*/ 305 w 1389"/>
                    <a:gd name="T35" fmla="*/ 296 h 879"/>
                    <a:gd name="T36" fmla="*/ 314 w 1389"/>
                    <a:gd name="T37" fmla="*/ 249 h 879"/>
                    <a:gd name="T38" fmla="*/ 381 w 1389"/>
                    <a:gd name="T39" fmla="*/ 218 h 879"/>
                    <a:gd name="T40" fmla="*/ 467 w 1389"/>
                    <a:gd name="T41" fmla="*/ 203 h 879"/>
                    <a:gd name="T42" fmla="*/ 513 w 1389"/>
                    <a:gd name="T43" fmla="*/ 240 h 879"/>
                    <a:gd name="T44" fmla="*/ 529 w 1389"/>
                    <a:gd name="T45" fmla="*/ 195 h 879"/>
                    <a:gd name="T46" fmla="*/ 588 w 1389"/>
                    <a:gd name="T47" fmla="*/ 110 h 879"/>
                    <a:gd name="T48" fmla="*/ 639 w 1389"/>
                    <a:gd name="T49" fmla="*/ 21 h 879"/>
                    <a:gd name="T50" fmla="*/ 725 w 1389"/>
                    <a:gd name="T51" fmla="*/ 2 h 879"/>
                    <a:gd name="T52" fmla="*/ 794 w 1389"/>
                    <a:gd name="T53" fmla="*/ 17 h 879"/>
                    <a:gd name="T54" fmla="*/ 730 w 1389"/>
                    <a:gd name="T55" fmla="*/ 34 h 879"/>
                    <a:gd name="T56" fmla="*/ 668 w 1389"/>
                    <a:gd name="T57" fmla="*/ 56 h 879"/>
                    <a:gd name="T58" fmla="*/ 620 w 1389"/>
                    <a:gd name="T59" fmla="*/ 106 h 879"/>
                    <a:gd name="T60" fmla="*/ 636 w 1389"/>
                    <a:gd name="T61" fmla="*/ 136 h 879"/>
                    <a:gd name="T62" fmla="*/ 682 w 1389"/>
                    <a:gd name="T63" fmla="*/ 76 h 879"/>
                    <a:gd name="T64" fmla="*/ 739 w 1389"/>
                    <a:gd name="T65" fmla="*/ 56 h 879"/>
                    <a:gd name="T66" fmla="*/ 785 w 1389"/>
                    <a:gd name="T67" fmla="*/ 73 h 879"/>
                    <a:gd name="T68" fmla="*/ 835 w 1389"/>
                    <a:gd name="T69" fmla="*/ 73 h 879"/>
                    <a:gd name="T70" fmla="*/ 887 w 1389"/>
                    <a:gd name="T71" fmla="*/ 128 h 879"/>
                    <a:gd name="T72" fmla="*/ 965 w 1389"/>
                    <a:gd name="T73" fmla="*/ 184 h 879"/>
                    <a:gd name="T74" fmla="*/ 1008 w 1389"/>
                    <a:gd name="T75" fmla="*/ 201 h 879"/>
                    <a:gd name="T76" fmla="*/ 1040 w 1389"/>
                    <a:gd name="T77" fmla="*/ 182 h 879"/>
                    <a:gd name="T78" fmla="*/ 1102 w 1389"/>
                    <a:gd name="T79" fmla="*/ 195 h 879"/>
                    <a:gd name="T80" fmla="*/ 1104 w 1389"/>
                    <a:gd name="T81" fmla="*/ 275 h 879"/>
                    <a:gd name="T82" fmla="*/ 1138 w 1389"/>
                    <a:gd name="T83" fmla="*/ 342 h 879"/>
                    <a:gd name="T84" fmla="*/ 1186 w 1389"/>
                    <a:gd name="T85" fmla="*/ 394 h 879"/>
                    <a:gd name="T86" fmla="*/ 1259 w 1389"/>
                    <a:gd name="T87" fmla="*/ 403 h 879"/>
                    <a:gd name="T88" fmla="*/ 1307 w 1389"/>
                    <a:gd name="T89" fmla="*/ 426 h 879"/>
                    <a:gd name="T90" fmla="*/ 1325 w 1389"/>
                    <a:gd name="T91" fmla="*/ 535 h 879"/>
                    <a:gd name="T92" fmla="*/ 1380 w 1389"/>
                    <a:gd name="T93" fmla="*/ 628 h 879"/>
                    <a:gd name="T94" fmla="*/ 1339 w 1389"/>
                    <a:gd name="T95" fmla="*/ 678 h 879"/>
                    <a:gd name="T96" fmla="*/ 1277 w 1389"/>
                    <a:gd name="T97" fmla="*/ 723 h 879"/>
                    <a:gd name="T98" fmla="*/ 1223 w 1389"/>
                    <a:gd name="T99" fmla="*/ 686 h 879"/>
                    <a:gd name="T100" fmla="*/ 1163 w 1389"/>
                    <a:gd name="T101" fmla="*/ 621 h 879"/>
                    <a:gd name="T102" fmla="*/ 1090 w 1389"/>
                    <a:gd name="T103" fmla="*/ 654 h 879"/>
                    <a:gd name="T104" fmla="*/ 1026 w 1389"/>
                    <a:gd name="T105" fmla="*/ 710 h 879"/>
                    <a:gd name="T106" fmla="*/ 972 w 1389"/>
                    <a:gd name="T107" fmla="*/ 736 h 879"/>
                    <a:gd name="T108" fmla="*/ 901 w 1389"/>
                    <a:gd name="T109" fmla="*/ 766 h 879"/>
                    <a:gd name="T110" fmla="*/ 826 w 1389"/>
                    <a:gd name="T111" fmla="*/ 771 h 879"/>
                    <a:gd name="T112" fmla="*/ 764 w 1389"/>
                    <a:gd name="T113" fmla="*/ 749 h 879"/>
                    <a:gd name="T114" fmla="*/ 709 w 1389"/>
                    <a:gd name="T115" fmla="*/ 762 h 879"/>
                    <a:gd name="T116" fmla="*/ 643 w 1389"/>
                    <a:gd name="T117" fmla="*/ 706 h 879"/>
                    <a:gd name="T118" fmla="*/ 563 w 1389"/>
                    <a:gd name="T119" fmla="*/ 695 h 879"/>
                    <a:gd name="T120" fmla="*/ 506 w 1389"/>
                    <a:gd name="T121" fmla="*/ 706 h 8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89"/>
                    <a:gd name="T184" fmla="*/ 0 h 879"/>
                    <a:gd name="T185" fmla="*/ 1389 w 1389"/>
                    <a:gd name="T186" fmla="*/ 879 h 8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89" h="879">
                      <a:moveTo>
                        <a:pt x="506" y="706"/>
                      </a:moveTo>
                      <a:lnTo>
                        <a:pt x="490" y="725"/>
                      </a:lnTo>
                      <a:lnTo>
                        <a:pt x="465" y="723"/>
                      </a:lnTo>
                      <a:lnTo>
                        <a:pt x="438" y="738"/>
                      </a:lnTo>
                      <a:lnTo>
                        <a:pt x="406" y="747"/>
                      </a:lnTo>
                      <a:lnTo>
                        <a:pt x="390" y="764"/>
                      </a:lnTo>
                      <a:lnTo>
                        <a:pt x="383" y="790"/>
                      </a:lnTo>
                      <a:lnTo>
                        <a:pt x="392" y="812"/>
                      </a:lnTo>
                      <a:lnTo>
                        <a:pt x="403" y="842"/>
                      </a:lnTo>
                      <a:lnTo>
                        <a:pt x="385" y="859"/>
                      </a:lnTo>
                      <a:lnTo>
                        <a:pt x="381" y="879"/>
                      </a:lnTo>
                      <a:lnTo>
                        <a:pt x="372" y="853"/>
                      </a:lnTo>
                      <a:lnTo>
                        <a:pt x="346" y="836"/>
                      </a:lnTo>
                      <a:lnTo>
                        <a:pt x="328" y="829"/>
                      </a:lnTo>
                      <a:lnTo>
                        <a:pt x="317" y="823"/>
                      </a:lnTo>
                      <a:lnTo>
                        <a:pt x="289" y="833"/>
                      </a:lnTo>
                      <a:lnTo>
                        <a:pt x="269" y="829"/>
                      </a:lnTo>
                      <a:lnTo>
                        <a:pt x="257" y="827"/>
                      </a:lnTo>
                      <a:lnTo>
                        <a:pt x="239" y="807"/>
                      </a:lnTo>
                      <a:lnTo>
                        <a:pt x="216" y="794"/>
                      </a:lnTo>
                      <a:lnTo>
                        <a:pt x="189" y="790"/>
                      </a:lnTo>
                      <a:lnTo>
                        <a:pt x="152" y="775"/>
                      </a:lnTo>
                      <a:lnTo>
                        <a:pt x="107" y="747"/>
                      </a:lnTo>
                      <a:lnTo>
                        <a:pt x="79" y="740"/>
                      </a:lnTo>
                      <a:lnTo>
                        <a:pt x="73" y="727"/>
                      </a:lnTo>
                      <a:lnTo>
                        <a:pt x="57" y="706"/>
                      </a:lnTo>
                      <a:lnTo>
                        <a:pt x="36" y="682"/>
                      </a:lnTo>
                      <a:lnTo>
                        <a:pt x="16" y="675"/>
                      </a:lnTo>
                      <a:lnTo>
                        <a:pt x="0" y="675"/>
                      </a:lnTo>
                      <a:lnTo>
                        <a:pt x="25" y="645"/>
                      </a:lnTo>
                      <a:lnTo>
                        <a:pt x="45" y="619"/>
                      </a:lnTo>
                      <a:lnTo>
                        <a:pt x="77" y="604"/>
                      </a:lnTo>
                      <a:lnTo>
                        <a:pt x="98" y="576"/>
                      </a:lnTo>
                      <a:lnTo>
                        <a:pt x="100" y="539"/>
                      </a:lnTo>
                      <a:lnTo>
                        <a:pt x="111" y="502"/>
                      </a:lnTo>
                      <a:lnTo>
                        <a:pt x="114" y="476"/>
                      </a:lnTo>
                      <a:lnTo>
                        <a:pt x="95" y="461"/>
                      </a:lnTo>
                      <a:lnTo>
                        <a:pt x="82" y="433"/>
                      </a:lnTo>
                      <a:lnTo>
                        <a:pt x="84" y="392"/>
                      </a:lnTo>
                      <a:lnTo>
                        <a:pt x="86" y="351"/>
                      </a:lnTo>
                      <a:lnTo>
                        <a:pt x="95" y="379"/>
                      </a:lnTo>
                      <a:lnTo>
                        <a:pt x="111" y="385"/>
                      </a:lnTo>
                      <a:lnTo>
                        <a:pt x="130" y="372"/>
                      </a:lnTo>
                      <a:lnTo>
                        <a:pt x="123" y="342"/>
                      </a:lnTo>
                      <a:lnTo>
                        <a:pt x="125" y="318"/>
                      </a:lnTo>
                      <a:lnTo>
                        <a:pt x="139" y="301"/>
                      </a:lnTo>
                      <a:lnTo>
                        <a:pt x="168" y="294"/>
                      </a:lnTo>
                      <a:lnTo>
                        <a:pt x="194" y="301"/>
                      </a:lnTo>
                      <a:lnTo>
                        <a:pt x="223" y="331"/>
                      </a:lnTo>
                      <a:lnTo>
                        <a:pt x="244" y="325"/>
                      </a:lnTo>
                      <a:lnTo>
                        <a:pt x="267" y="338"/>
                      </a:lnTo>
                      <a:lnTo>
                        <a:pt x="292" y="344"/>
                      </a:lnTo>
                      <a:lnTo>
                        <a:pt x="308" y="325"/>
                      </a:lnTo>
                      <a:lnTo>
                        <a:pt x="305" y="296"/>
                      </a:lnTo>
                      <a:lnTo>
                        <a:pt x="328" y="286"/>
                      </a:lnTo>
                      <a:lnTo>
                        <a:pt x="317" y="273"/>
                      </a:lnTo>
                      <a:lnTo>
                        <a:pt x="314" y="249"/>
                      </a:lnTo>
                      <a:lnTo>
                        <a:pt x="333" y="229"/>
                      </a:lnTo>
                      <a:lnTo>
                        <a:pt x="362" y="238"/>
                      </a:lnTo>
                      <a:lnTo>
                        <a:pt x="381" y="218"/>
                      </a:lnTo>
                      <a:lnTo>
                        <a:pt x="413" y="212"/>
                      </a:lnTo>
                      <a:lnTo>
                        <a:pt x="442" y="216"/>
                      </a:lnTo>
                      <a:lnTo>
                        <a:pt x="467" y="203"/>
                      </a:lnTo>
                      <a:lnTo>
                        <a:pt x="495" y="201"/>
                      </a:lnTo>
                      <a:lnTo>
                        <a:pt x="504" y="225"/>
                      </a:lnTo>
                      <a:lnTo>
                        <a:pt x="513" y="240"/>
                      </a:lnTo>
                      <a:lnTo>
                        <a:pt x="536" y="242"/>
                      </a:lnTo>
                      <a:lnTo>
                        <a:pt x="550" y="227"/>
                      </a:lnTo>
                      <a:lnTo>
                        <a:pt x="529" y="195"/>
                      </a:lnTo>
                      <a:lnTo>
                        <a:pt x="540" y="171"/>
                      </a:lnTo>
                      <a:lnTo>
                        <a:pt x="568" y="147"/>
                      </a:lnTo>
                      <a:lnTo>
                        <a:pt x="588" y="110"/>
                      </a:lnTo>
                      <a:lnTo>
                        <a:pt x="602" y="80"/>
                      </a:lnTo>
                      <a:lnTo>
                        <a:pt x="620" y="50"/>
                      </a:lnTo>
                      <a:lnTo>
                        <a:pt x="639" y="21"/>
                      </a:lnTo>
                      <a:lnTo>
                        <a:pt x="664" y="4"/>
                      </a:lnTo>
                      <a:lnTo>
                        <a:pt x="691" y="8"/>
                      </a:lnTo>
                      <a:lnTo>
                        <a:pt x="725" y="2"/>
                      </a:lnTo>
                      <a:lnTo>
                        <a:pt x="755" y="0"/>
                      </a:lnTo>
                      <a:lnTo>
                        <a:pt x="780" y="2"/>
                      </a:lnTo>
                      <a:lnTo>
                        <a:pt x="794" y="17"/>
                      </a:lnTo>
                      <a:lnTo>
                        <a:pt x="785" y="34"/>
                      </a:lnTo>
                      <a:lnTo>
                        <a:pt x="764" y="41"/>
                      </a:lnTo>
                      <a:lnTo>
                        <a:pt x="730" y="34"/>
                      </a:lnTo>
                      <a:lnTo>
                        <a:pt x="705" y="41"/>
                      </a:lnTo>
                      <a:lnTo>
                        <a:pt x="696" y="52"/>
                      </a:lnTo>
                      <a:lnTo>
                        <a:pt x="668" y="56"/>
                      </a:lnTo>
                      <a:lnTo>
                        <a:pt x="650" y="63"/>
                      </a:lnTo>
                      <a:lnTo>
                        <a:pt x="636" y="82"/>
                      </a:lnTo>
                      <a:lnTo>
                        <a:pt x="620" y="106"/>
                      </a:lnTo>
                      <a:lnTo>
                        <a:pt x="613" y="128"/>
                      </a:lnTo>
                      <a:lnTo>
                        <a:pt x="618" y="141"/>
                      </a:lnTo>
                      <a:lnTo>
                        <a:pt x="636" y="136"/>
                      </a:lnTo>
                      <a:lnTo>
                        <a:pt x="645" y="112"/>
                      </a:lnTo>
                      <a:lnTo>
                        <a:pt x="664" y="86"/>
                      </a:lnTo>
                      <a:lnTo>
                        <a:pt x="682" y="76"/>
                      </a:lnTo>
                      <a:lnTo>
                        <a:pt x="702" y="82"/>
                      </a:lnTo>
                      <a:lnTo>
                        <a:pt x="718" y="65"/>
                      </a:lnTo>
                      <a:lnTo>
                        <a:pt x="739" y="56"/>
                      </a:lnTo>
                      <a:lnTo>
                        <a:pt x="755" y="63"/>
                      </a:lnTo>
                      <a:lnTo>
                        <a:pt x="766" y="80"/>
                      </a:lnTo>
                      <a:lnTo>
                        <a:pt x="785" y="73"/>
                      </a:lnTo>
                      <a:lnTo>
                        <a:pt x="805" y="56"/>
                      </a:lnTo>
                      <a:lnTo>
                        <a:pt x="830" y="58"/>
                      </a:lnTo>
                      <a:lnTo>
                        <a:pt x="835" y="73"/>
                      </a:lnTo>
                      <a:lnTo>
                        <a:pt x="842" y="97"/>
                      </a:lnTo>
                      <a:lnTo>
                        <a:pt x="855" y="119"/>
                      </a:lnTo>
                      <a:lnTo>
                        <a:pt x="887" y="128"/>
                      </a:lnTo>
                      <a:lnTo>
                        <a:pt x="921" y="143"/>
                      </a:lnTo>
                      <a:lnTo>
                        <a:pt x="947" y="160"/>
                      </a:lnTo>
                      <a:lnTo>
                        <a:pt x="965" y="184"/>
                      </a:lnTo>
                      <a:lnTo>
                        <a:pt x="974" y="212"/>
                      </a:lnTo>
                      <a:lnTo>
                        <a:pt x="994" y="216"/>
                      </a:lnTo>
                      <a:lnTo>
                        <a:pt x="1008" y="201"/>
                      </a:lnTo>
                      <a:lnTo>
                        <a:pt x="1013" y="180"/>
                      </a:lnTo>
                      <a:lnTo>
                        <a:pt x="1026" y="169"/>
                      </a:lnTo>
                      <a:lnTo>
                        <a:pt x="1040" y="182"/>
                      </a:lnTo>
                      <a:lnTo>
                        <a:pt x="1063" y="169"/>
                      </a:lnTo>
                      <a:lnTo>
                        <a:pt x="1088" y="175"/>
                      </a:lnTo>
                      <a:lnTo>
                        <a:pt x="1102" y="195"/>
                      </a:lnTo>
                      <a:lnTo>
                        <a:pt x="1102" y="223"/>
                      </a:lnTo>
                      <a:lnTo>
                        <a:pt x="1097" y="253"/>
                      </a:lnTo>
                      <a:lnTo>
                        <a:pt x="1104" y="275"/>
                      </a:lnTo>
                      <a:lnTo>
                        <a:pt x="1127" y="288"/>
                      </a:lnTo>
                      <a:lnTo>
                        <a:pt x="1147" y="314"/>
                      </a:lnTo>
                      <a:lnTo>
                        <a:pt x="1138" y="342"/>
                      </a:lnTo>
                      <a:lnTo>
                        <a:pt x="1145" y="366"/>
                      </a:lnTo>
                      <a:lnTo>
                        <a:pt x="1159" y="379"/>
                      </a:lnTo>
                      <a:lnTo>
                        <a:pt x="1186" y="394"/>
                      </a:lnTo>
                      <a:lnTo>
                        <a:pt x="1218" y="407"/>
                      </a:lnTo>
                      <a:lnTo>
                        <a:pt x="1241" y="416"/>
                      </a:lnTo>
                      <a:lnTo>
                        <a:pt x="1259" y="403"/>
                      </a:lnTo>
                      <a:lnTo>
                        <a:pt x="1280" y="400"/>
                      </a:lnTo>
                      <a:lnTo>
                        <a:pt x="1300" y="409"/>
                      </a:lnTo>
                      <a:lnTo>
                        <a:pt x="1307" y="426"/>
                      </a:lnTo>
                      <a:lnTo>
                        <a:pt x="1312" y="457"/>
                      </a:lnTo>
                      <a:lnTo>
                        <a:pt x="1314" y="500"/>
                      </a:lnTo>
                      <a:lnTo>
                        <a:pt x="1325" y="535"/>
                      </a:lnTo>
                      <a:lnTo>
                        <a:pt x="1337" y="569"/>
                      </a:lnTo>
                      <a:lnTo>
                        <a:pt x="1357" y="597"/>
                      </a:lnTo>
                      <a:lnTo>
                        <a:pt x="1380" y="628"/>
                      </a:lnTo>
                      <a:lnTo>
                        <a:pt x="1389" y="654"/>
                      </a:lnTo>
                      <a:lnTo>
                        <a:pt x="1373" y="669"/>
                      </a:lnTo>
                      <a:lnTo>
                        <a:pt x="1339" y="678"/>
                      </a:lnTo>
                      <a:lnTo>
                        <a:pt x="1323" y="704"/>
                      </a:lnTo>
                      <a:lnTo>
                        <a:pt x="1305" y="727"/>
                      </a:lnTo>
                      <a:lnTo>
                        <a:pt x="1277" y="723"/>
                      </a:lnTo>
                      <a:lnTo>
                        <a:pt x="1255" y="716"/>
                      </a:lnTo>
                      <a:lnTo>
                        <a:pt x="1248" y="695"/>
                      </a:lnTo>
                      <a:lnTo>
                        <a:pt x="1223" y="686"/>
                      </a:lnTo>
                      <a:lnTo>
                        <a:pt x="1211" y="662"/>
                      </a:lnTo>
                      <a:lnTo>
                        <a:pt x="1188" y="647"/>
                      </a:lnTo>
                      <a:lnTo>
                        <a:pt x="1163" y="621"/>
                      </a:lnTo>
                      <a:lnTo>
                        <a:pt x="1134" y="610"/>
                      </a:lnTo>
                      <a:lnTo>
                        <a:pt x="1109" y="623"/>
                      </a:lnTo>
                      <a:lnTo>
                        <a:pt x="1090" y="654"/>
                      </a:lnTo>
                      <a:lnTo>
                        <a:pt x="1077" y="686"/>
                      </a:lnTo>
                      <a:lnTo>
                        <a:pt x="1047" y="693"/>
                      </a:lnTo>
                      <a:lnTo>
                        <a:pt x="1026" y="710"/>
                      </a:lnTo>
                      <a:lnTo>
                        <a:pt x="1006" y="716"/>
                      </a:lnTo>
                      <a:lnTo>
                        <a:pt x="988" y="719"/>
                      </a:lnTo>
                      <a:lnTo>
                        <a:pt x="972" y="736"/>
                      </a:lnTo>
                      <a:lnTo>
                        <a:pt x="965" y="758"/>
                      </a:lnTo>
                      <a:lnTo>
                        <a:pt x="935" y="764"/>
                      </a:lnTo>
                      <a:lnTo>
                        <a:pt x="901" y="766"/>
                      </a:lnTo>
                      <a:lnTo>
                        <a:pt x="874" y="777"/>
                      </a:lnTo>
                      <a:lnTo>
                        <a:pt x="851" y="786"/>
                      </a:lnTo>
                      <a:lnTo>
                        <a:pt x="826" y="771"/>
                      </a:lnTo>
                      <a:lnTo>
                        <a:pt x="803" y="762"/>
                      </a:lnTo>
                      <a:lnTo>
                        <a:pt x="780" y="762"/>
                      </a:lnTo>
                      <a:lnTo>
                        <a:pt x="764" y="749"/>
                      </a:lnTo>
                      <a:lnTo>
                        <a:pt x="746" y="743"/>
                      </a:lnTo>
                      <a:lnTo>
                        <a:pt x="730" y="751"/>
                      </a:lnTo>
                      <a:lnTo>
                        <a:pt x="709" y="762"/>
                      </a:lnTo>
                      <a:lnTo>
                        <a:pt x="684" y="753"/>
                      </a:lnTo>
                      <a:lnTo>
                        <a:pt x="666" y="729"/>
                      </a:lnTo>
                      <a:lnTo>
                        <a:pt x="643" y="706"/>
                      </a:lnTo>
                      <a:lnTo>
                        <a:pt x="618" y="704"/>
                      </a:lnTo>
                      <a:lnTo>
                        <a:pt x="588" y="706"/>
                      </a:lnTo>
                      <a:lnTo>
                        <a:pt x="563" y="695"/>
                      </a:lnTo>
                      <a:lnTo>
                        <a:pt x="543" y="680"/>
                      </a:lnTo>
                      <a:lnTo>
                        <a:pt x="518" y="682"/>
                      </a:lnTo>
                      <a:lnTo>
                        <a:pt x="506" y="706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3" name="Freeform 27">
                  <a:extLst>
                    <a:ext uri="{FF2B5EF4-FFF2-40B4-BE49-F238E27FC236}">
                      <a16:creationId xmlns:a16="http://schemas.microsoft.com/office/drawing/2014/main" id="{39E5EF57-0DDA-4D0B-AA60-A2F15C0D3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6" y="541"/>
                  <a:ext cx="1389" cy="879"/>
                </a:xfrm>
                <a:custGeom>
                  <a:avLst/>
                  <a:gdLst>
                    <a:gd name="T0" fmla="*/ 465 w 1389"/>
                    <a:gd name="T1" fmla="*/ 723 h 879"/>
                    <a:gd name="T2" fmla="*/ 390 w 1389"/>
                    <a:gd name="T3" fmla="*/ 764 h 879"/>
                    <a:gd name="T4" fmla="*/ 403 w 1389"/>
                    <a:gd name="T5" fmla="*/ 842 h 879"/>
                    <a:gd name="T6" fmla="*/ 372 w 1389"/>
                    <a:gd name="T7" fmla="*/ 853 h 879"/>
                    <a:gd name="T8" fmla="*/ 317 w 1389"/>
                    <a:gd name="T9" fmla="*/ 823 h 879"/>
                    <a:gd name="T10" fmla="*/ 257 w 1389"/>
                    <a:gd name="T11" fmla="*/ 827 h 879"/>
                    <a:gd name="T12" fmla="*/ 189 w 1389"/>
                    <a:gd name="T13" fmla="*/ 790 h 879"/>
                    <a:gd name="T14" fmla="*/ 79 w 1389"/>
                    <a:gd name="T15" fmla="*/ 740 h 879"/>
                    <a:gd name="T16" fmla="*/ 36 w 1389"/>
                    <a:gd name="T17" fmla="*/ 682 h 879"/>
                    <a:gd name="T18" fmla="*/ 25 w 1389"/>
                    <a:gd name="T19" fmla="*/ 645 h 879"/>
                    <a:gd name="T20" fmla="*/ 98 w 1389"/>
                    <a:gd name="T21" fmla="*/ 576 h 879"/>
                    <a:gd name="T22" fmla="*/ 114 w 1389"/>
                    <a:gd name="T23" fmla="*/ 476 h 879"/>
                    <a:gd name="T24" fmla="*/ 84 w 1389"/>
                    <a:gd name="T25" fmla="*/ 392 h 879"/>
                    <a:gd name="T26" fmla="*/ 111 w 1389"/>
                    <a:gd name="T27" fmla="*/ 385 h 879"/>
                    <a:gd name="T28" fmla="*/ 125 w 1389"/>
                    <a:gd name="T29" fmla="*/ 318 h 879"/>
                    <a:gd name="T30" fmla="*/ 194 w 1389"/>
                    <a:gd name="T31" fmla="*/ 301 h 879"/>
                    <a:gd name="T32" fmla="*/ 267 w 1389"/>
                    <a:gd name="T33" fmla="*/ 338 h 879"/>
                    <a:gd name="T34" fmla="*/ 305 w 1389"/>
                    <a:gd name="T35" fmla="*/ 296 h 879"/>
                    <a:gd name="T36" fmla="*/ 314 w 1389"/>
                    <a:gd name="T37" fmla="*/ 249 h 879"/>
                    <a:gd name="T38" fmla="*/ 381 w 1389"/>
                    <a:gd name="T39" fmla="*/ 218 h 879"/>
                    <a:gd name="T40" fmla="*/ 467 w 1389"/>
                    <a:gd name="T41" fmla="*/ 203 h 879"/>
                    <a:gd name="T42" fmla="*/ 513 w 1389"/>
                    <a:gd name="T43" fmla="*/ 240 h 879"/>
                    <a:gd name="T44" fmla="*/ 529 w 1389"/>
                    <a:gd name="T45" fmla="*/ 195 h 879"/>
                    <a:gd name="T46" fmla="*/ 588 w 1389"/>
                    <a:gd name="T47" fmla="*/ 110 h 879"/>
                    <a:gd name="T48" fmla="*/ 639 w 1389"/>
                    <a:gd name="T49" fmla="*/ 21 h 879"/>
                    <a:gd name="T50" fmla="*/ 725 w 1389"/>
                    <a:gd name="T51" fmla="*/ 2 h 879"/>
                    <a:gd name="T52" fmla="*/ 794 w 1389"/>
                    <a:gd name="T53" fmla="*/ 17 h 879"/>
                    <a:gd name="T54" fmla="*/ 730 w 1389"/>
                    <a:gd name="T55" fmla="*/ 34 h 879"/>
                    <a:gd name="T56" fmla="*/ 668 w 1389"/>
                    <a:gd name="T57" fmla="*/ 56 h 879"/>
                    <a:gd name="T58" fmla="*/ 620 w 1389"/>
                    <a:gd name="T59" fmla="*/ 106 h 879"/>
                    <a:gd name="T60" fmla="*/ 636 w 1389"/>
                    <a:gd name="T61" fmla="*/ 136 h 879"/>
                    <a:gd name="T62" fmla="*/ 682 w 1389"/>
                    <a:gd name="T63" fmla="*/ 76 h 879"/>
                    <a:gd name="T64" fmla="*/ 739 w 1389"/>
                    <a:gd name="T65" fmla="*/ 56 h 879"/>
                    <a:gd name="T66" fmla="*/ 785 w 1389"/>
                    <a:gd name="T67" fmla="*/ 73 h 879"/>
                    <a:gd name="T68" fmla="*/ 835 w 1389"/>
                    <a:gd name="T69" fmla="*/ 73 h 879"/>
                    <a:gd name="T70" fmla="*/ 887 w 1389"/>
                    <a:gd name="T71" fmla="*/ 128 h 879"/>
                    <a:gd name="T72" fmla="*/ 965 w 1389"/>
                    <a:gd name="T73" fmla="*/ 184 h 879"/>
                    <a:gd name="T74" fmla="*/ 1008 w 1389"/>
                    <a:gd name="T75" fmla="*/ 201 h 879"/>
                    <a:gd name="T76" fmla="*/ 1040 w 1389"/>
                    <a:gd name="T77" fmla="*/ 182 h 879"/>
                    <a:gd name="T78" fmla="*/ 1102 w 1389"/>
                    <a:gd name="T79" fmla="*/ 195 h 879"/>
                    <a:gd name="T80" fmla="*/ 1104 w 1389"/>
                    <a:gd name="T81" fmla="*/ 275 h 879"/>
                    <a:gd name="T82" fmla="*/ 1138 w 1389"/>
                    <a:gd name="T83" fmla="*/ 342 h 879"/>
                    <a:gd name="T84" fmla="*/ 1186 w 1389"/>
                    <a:gd name="T85" fmla="*/ 394 h 879"/>
                    <a:gd name="T86" fmla="*/ 1259 w 1389"/>
                    <a:gd name="T87" fmla="*/ 403 h 879"/>
                    <a:gd name="T88" fmla="*/ 1307 w 1389"/>
                    <a:gd name="T89" fmla="*/ 426 h 879"/>
                    <a:gd name="T90" fmla="*/ 1325 w 1389"/>
                    <a:gd name="T91" fmla="*/ 535 h 879"/>
                    <a:gd name="T92" fmla="*/ 1380 w 1389"/>
                    <a:gd name="T93" fmla="*/ 628 h 879"/>
                    <a:gd name="T94" fmla="*/ 1339 w 1389"/>
                    <a:gd name="T95" fmla="*/ 678 h 879"/>
                    <a:gd name="T96" fmla="*/ 1277 w 1389"/>
                    <a:gd name="T97" fmla="*/ 723 h 879"/>
                    <a:gd name="T98" fmla="*/ 1223 w 1389"/>
                    <a:gd name="T99" fmla="*/ 686 h 879"/>
                    <a:gd name="T100" fmla="*/ 1163 w 1389"/>
                    <a:gd name="T101" fmla="*/ 621 h 879"/>
                    <a:gd name="T102" fmla="*/ 1090 w 1389"/>
                    <a:gd name="T103" fmla="*/ 654 h 879"/>
                    <a:gd name="T104" fmla="*/ 1026 w 1389"/>
                    <a:gd name="T105" fmla="*/ 710 h 879"/>
                    <a:gd name="T106" fmla="*/ 972 w 1389"/>
                    <a:gd name="T107" fmla="*/ 736 h 879"/>
                    <a:gd name="T108" fmla="*/ 901 w 1389"/>
                    <a:gd name="T109" fmla="*/ 766 h 879"/>
                    <a:gd name="T110" fmla="*/ 826 w 1389"/>
                    <a:gd name="T111" fmla="*/ 771 h 879"/>
                    <a:gd name="T112" fmla="*/ 764 w 1389"/>
                    <a:gd name="T113" fmla="*/ 749 h 879"/>
                    <a:gd name="T114" fmla="*/ 709 w 1389"/>
                    <a:gd name="T115" fmla="*/ 762 h 879"/>
                    <a:gd name="T116" fmla="*/ 643 w 1389"/>
                    <a:gd name="T117" fmla="*/ 706 h 879"/>
                    <a:gd name="T118" fmla="*/ 563 w 1389"/>
                    <a:gd name="T119" fmla="*/ 695 h 879"/>
                    <a:gd name="T120" fmla="*/ 506 w 1389"/>
                    <a:gd name="T121" fmla="*/ 706 h 8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89"/>
                    <a:gd name="T184" fmla="*/ 0 h 879"/>
                    <a:gd name="T185" fmla="*/ 1389 w 1389"/>
                    <a:gd name="T186" fmla="*/ 879 h 8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89" h="879">
                      <a:moveTo>
                        <a:pt x="506" y="706"/>
                      </a:moveTo>
                      <a:lnTo>
                        <a:pt x="490" y="725"/>
                      </a:lnTo>
                      <a:lnTo>
                        <a:pt x="465" y="723"/>
                      </a:lnTo>
                      <a:lnTo>
                        <a:pt x="438" y="738"/>
                      </a:lnTo>
                      <a:lnTo>
                        <a:pt x="406" y="747"/>
                      </a:lnTo>
                      <a:lnTo>
                        <a:pt x="390" y="764"/>
                      </a:lnTo>
                      <a:lnTo>
                        <a:pt x="383" y="790"/>
                      </a:lnTo>
                      <a:lnTo>
                        <a:pt x="392" y="812"/>
                      </a:lnTo>
                      <a:lnTo>
                        <a:pt x="403" y="842"/>
                      </a:lnTo>
                      <a:lnTo>
                        <a:pt x="385" y="859"/>
                      </a:lnTo>
                      <a:lnTo>
                        <a:pt x="381" y="879"/>
                      </a:lnTo>
                      <a:lnTo>
                        <a:pt x="372" y="853"/>
                      </a:lnTo>
                      <a:lnTo>
                        <a:pt x="346" y="836"/>
                      </a:lnTo>
                      <a:lnTo>
                        <a:pt x="328" y="829"/>
                      </a:lnTo>
                      <a:lnTo>
                        <a:pt x="317" y="823"/>
                      </a:lnTo>
                      <a:lnTo>
                        <a:pt x="289" y="833"/>
                      </a:lnTo>
                      <a:lnTo>
                        <a:pt x="269" y="829"/>
                      </a:lnTo>
                      <a:lnTo>
                        <a:pt x="257" y="827"/>
                      </a:lnTo>
                      <a:lnTo>
                        <a:pt x="239" y="807"/>
                      </a:lnTo>
                      <a:lnTo>
                        <a:pt x="216" y="794"/>
                      </a:lnTo>
                      <a:lnTo>
                        <a:pt x="189" y="790"/>
                      </a:lnTo>
                      <a:lnTo>
                        <a:pt x="152" y="775"/>
                      </a:lnTo>
                      <a:lnTo>
                        <a:pt x="107" y="747"/>
                      </a:lnTo>
                      <a:lnTo>
                        <a:pt x="79" y="740"/>
                      </a:lnTo>
                      <a:lnTo>
                        <a:pt x="73" y="727"/>
                      </a:lnTo>
                      <a:lnTo>
                        <a:pt x="57" y="706"/>
                      </a:lnTo>
                      <a:lnTo>
                        <a:pt x="36" y="682"/>
                      </a:lnTo>
                      <a:lnTo>
                        <a:pt x="16" y="675"/>
                      </a:lnTo>
                      <a:lnTo>
                        <a:pt x="0" y="675"/>
                      </a:lnTo>
                      <a:lnTo>
                        <a:pt x="25" y="645"/>
                      </a:lnTo>
                      <a:lnTo>
                        <a:pt x="45" y="619"/>
                      </a:lnTo>
                      <a:lnTo>
                        <a:pt x="77" y="604"/>
                      </a:lnTo>
                      <a:lnTo>
                        <a:pt x="98" y="576"/>
                      </a:lnTo>
                      <a:lnTo>
                        <a:pt x="100" y="539"/>
                      </a:lnTo>
                      <a:lnTo>
                        <a:pt x="111" y="502"/>
                      </a:lnTo>
                      <a:lnTo>
                        <a:pt x="114" y="476"/>
                      </a:lnTo>
                      <a:lnTo>
                        <a:pt x="95" y="461"/>
                      </a:lnTo>
                      <a:lnTo>
                        <a:pt x="82" y="433"/>
                      </a:lnTo>
                      <a:lnTo>
                        <a:pt x="84" y="392"/>
                      </a:lnTo>
                      <a:lnTo>
                        <a:pt x="86" y="351"/>
                      </a:lnTo>
                      <a:lnTo>
                        <a:pt x="95" y="379"/>
                      </a:lnTo>
                      <a:lnTo>
                        <a:pt x="111" y="385"/>
                      </a:lnTo>
                      <a:lnTo>
                        <a:pt x="130" y="372"/>
                      </a:lnTo>
                      <a:lnTo>
                        <a:pt x="123" y="342"/>
                      </a:lnTo>
                      <a:lnTo>
                        <a:pt x="125" y="318"/>
                      </a:lnTo>
                      <a:lnTo>
                        <a:pt x="139" y="301"/>
                      </a:lnTo>
                      <a:lnTo>
                        <a:pt x="168" y="294"/>
                      </a:lnTo>
                      <a:lnTo>
                        <a:pt x="194" y="301"/>
                      </a:lnTo>
                      <a:lnTo>
                        <a:pt x="223" y="331"/>
                      </a:lnTo>
                      <a:lnTo>
                        <a:pt x="244" y="325"/>
                      </a:lnTo>
                      <a:lnTo>
                        <a:pt x="267" y="338"/>
                      </a:lnTo>
                      <a:lnTo>
                        <a:pt x="292" y="344"/>
                      </a:lnTo>
                      <a:lnTo>
                        <a:pt x="308" y="325"/>
                      </a:lnTo>
                      <a:lnTo>
                        <a:pt x="305" y="296"/>
                      </a:lnTo>
                      <a:lnTo>
                        <a:pt x="328" y="286"/>
                      </a:lnTo>
                      <a:lnTo>
                        <a:pt x="317" y="273"/>
                      </a:lnTo>
                      <a:lnTo>
                        <a:pt x="314" y="249"/>
                      </a:lnTo>
                      <a:lnTo>
                        <a:pt x="333" y="229"/>
                      </a:lnTo>
                      <a:lnTo>
                        <a:pt x="362" y="238"/>
                      </a:lnTo>
                      <a:lnTo>
                        <a:pt x="381" y="218"/>
                      </a:lnTo>
                      <a:lnTo>
                        <a:pt x="413" y="212"/>
                      </a:lnTo>
                      <a:lnTo>
                        <a:pt x="442" y="216"/>
                      </a:lnTo>
                      <a:lnTo>
                        <a:pt x="467" y="203"/>
                      </a:lnTo>
                      <a:lnTo>
                        <a:pt x="495" y="201"/>
                      </a:lnTo>
                      <a:lnTo>
                        <a:pt x="504" y="225"/>
                      </a:lnTo>
                      <a:lnTo>
                        <a:pt x="513" y="240"/>
                      </a:lnTo>
                      <a:lnTo>
                        <a:pt x="536" y="242"/>
                      </a:lnTo>
                      <a:lnTo>
                        <a:pt x="550" y="227"/>
                      </a:lnTo>
                      <a:lnTo>
                        <a:pt x="529" y="195"/>
                      </a:lnTo>
                      <a:lnTo>
                        <a:pt x="540" y="171"/>
                      </a:lnTo>
                      <a:lnTo>
                        <a:pt x="568" y="147"/>
                      </a:lnTo>
                      <a:lnTo>
                        <a:pt x="588" y="110"/>
                      </a:lnTo>
                      <a:lnTo>
                        <a:pt x="602" y="80"/>
                      </a:lnTo>
                      <a:lnTo>
                        <a:pt x="620" y="50"/>
                      </a:lnTo>
                      <a:lnTo>
                        <a:pt x="639" y="21"/>
                      </a:lnTo>
                      <a:lnTo>
                        <a:pt x="664" y="4"/>
                      </a:lnTo>
                      <a:lnTo>
                        <a:pt x="691" y="8"/>
                      </a:lnTo>
                      <a:lnTo>
                        <a:pt x="725" y="2"/>
                      </a:lnTo>
                      <a:lnTo>
                        <a:pt x="755" y="0"/>
                      </a:lnTo>
                      <a:lnTo>
                        <a:pt x="780" y="2"/>
                      </a:lnTo>
                      <a:lnTo>
                        <a:pt x="794" y="17"/>
                      </a:lnTo>
                      <a:lnTo>
                        <a:pt x="785" y="34"/>
                      </a:lnTo>
                      <a:lnTo>
                        <a:pt x="764" y="41"/>
                      </a:lnTo>
                      <a:lnTo>
                        <a:pt x="730" y="34"/>
                      </a:lnTo>
                      <a:lnTo>
                        <a:pt x="705" y="41"/>
                      </a:lnTo>
                      <a:lnTo>
                        <a:pt x="696" y="52"/>
                      </a:lnTo>
                      <a:lnTo>
                        <a:pt x="668" y="56"/>
                      </a:lnTo>
                      <a:lnTo>
                        <a:pt x="650" y="63"/>
                      </a:lnTo>
                      <a:lnTo>
                        <a:pt x="636" y="82"/>
                      </a:lnTo>
                      <a:lnTo>
                        <a:pt x="620" y="106"/>
                      </a:lnTo>
                      <a:lnTo>
                        <a:pt x="613" y="128"/>
                      </a:lnTo>
                      <a:lnTo>
                        <a:pt x="618" y="141"/>
                      </a:lnTo>
                      <a:lnTo>
                        <a:pt x="636" y="136"/>
                      </a:lnTo>
                      <a:lnTo>
                        <a:pt x="645" y="112"/>
                      </a:lnTo>
                      <a:lnTo>
                        <a:pt x="664" y="86"/>
                      </a:lnTo>
                      <a:lnTo>
                        <a:pt x="682" y="76"/>
                      </a:lnTo>
                      <a:lnTo>
                        <a:pt x="702" y="82"/>
                      </a:lnTo>
                      <a:lnTo>
                        <a:pt x="718" y="65"/>
                      </a:lnTo>
                      <a:lnTo>
                        <a:pt x="739" y="56"/>
                      </a:lnTo>
                      <a:lnTo>
                        <a:pt x="755" y="63"/>
                      </a:lnTo>
                      <a:lnTo>
                        <a:pt x="766" y="80"/>
                      </a:lnTo>
                      <a:lnTo>
                        <a:pt x="785" y="73"/>
                      </a:lnTo>
                      <a:lnTo>
                        <a:pt x="805" y="56"/>
                      </a:lnTo>
                      <a:lnTo>
                        <a:pt x="830" y="58"/>
                      </a:lnTo>
                      <a:lnTo>
                        <a:pt x="835" y="73"/>
                      </a:lnTo>
                      <a:lnTo>
                        <a:pt x="842" y="97"/>
                      </a:lnTo>
                      <a:lnTo>
                        <a:pt x="855" y="119"/>
                      </a:lnTo>
                      <a:lnTo>
                        <a:pt x="887" y="128"/>
                      </a:lnTo>
                      <a:lnTo>
                        <a:pt x="921" y="143"/>
                      </a:lnTo>
                      <a:lnTo>
                        <a:pt x="947" y="160"/>
                      </a:lnTo>
                      <a:lnTo>
                        <a:pt x="965" y="184"/>
                      </a:lnTo>
                      <a:lnTo>
                        <a:pt x="974" y="212"/>
                      </a:lnTo>
                      <a:lnTo>
                        <a:pt x="994" y="216"/>
                      </a:lnTo>
                      <a:lnTo>
                        <a:pt x="1008" y="201"/>
                      </a:lnTo>
                      <a:lnTo>
                        <a:pt x="1013" y="180"/>
                      </a:lnTo>
                      <a:lnTo>
                        <a:pt x="1026" y="169"/>
                      </a:lnTo>
                      <a:lnTo>
                        <a:pt x="1040" y="182"/>
                      </a:lnTo>
                      <a:lnTo>
                        <a:pt x="1063" y="169"/>
                      </a:lnTo>
                      <a:lnTo>
                        <a:pt x="1088" y="175"/>
                      </a:lnTo>
                      <a:lnTo>
                        <a:pt x="1102" y="195"/>
                      </a:lnTo>
                      <a:lnTo>
                        <a:pt x="1102" y="223"/>
                      </a:lnTo>
                      <a:lnTo>
                        <a:pt x="1097" y="253"/>
                      </a:lnTo>
                      <a:lnTo>
                        <a:pt x="1104" y="275"/>
                      </a:lnTo>
                      <a:lnTo>
                        <a:pt x="1127" y="288"/>
                      </a:lnTo>
                      <a:lnTo>
                        <a:pt x="1147" y="314"/>
                      </a:lnTo>
                      <a:lnTo>
                        <a:pt x="1138" y="342"/>
                      </a:lnTo>
                      <a:lnTo>
                        <a:pt x="1145" y="366"/>
                      </a:lnTo>
                      <a:lnTo>
                        <a:pt x="1159" y="379"/>
                      </a:lnTo>
                      <a:lnTo>
                        <a:pt x="1186" y="394"/>
                      </a:lnTo>
                      <a:lnTo>
                        <a:pt x="1218" y="407"/>
                      </a:lnTo>
                      <a:lnTo>
                        <a:pt x="1241" y="416"/>
                      </a:lnTo>
                      <a:lnTo>
                        <a:pt x="1259" y="403"/>
                      </a:lnTo>
                      <a:lnTo>
                        <a:pt x="1280" y="400"/>
                      </a:lnTo>
                      <a:lnTo>
                        <a:pt x="1300" y="409"/>
                      </a:lnTo>
                      <a:lnTo>
                        <a:pt x="1307" y="426"/>
                      </a:lnTo>
                      <a:lnTo>
                        <a:pt x="1312" y="457"/>
                      </a:lnTo>
                      <a:lnTo>
                        <a:pt x="1314" y="500"/>
                      </a:lnTo>
                      <a:lnTo>
                        <a:pt x="1325" y="535"/>
                      </a:lnTo>
                      <a:lnTo>
                        <a:pt x="1337" y="569"/>
                      </a:lnTo>
                      <a:lnTo>
                        <a:pt x="1357" y="597"/>
                      </a:lnTo>
                      <a:lnTo>
                        <a:pt x="1380" y="628"/>
                      </a:lnTo>
                      <a:lnTo>
                        <a:pt x="1389" y="654"/>
                      </a:lnTo>
                      <a:lnTo>
                        <a:pt x="1373" y="669"/>
                      </a:lnTo>
                      <a:lnTo>
                        <a:pt x="1339" y="678"/>
                      </a:lnTo>
                      <a:lnTo>
                        <a:pt x="1323" y="704"/>
                      </a:lnTo>
                      <a:lnTo>
                        <a:pt x="1305" y="727"/>
                      </a:lnTo>
                      <a:lnTo>
                        <a:pt x="1277" y="723"/>
                      </a:lnTo>
                      <a:lnTo>
                        <a:pt x="1255" y="716"/>
                      </a:lnTo>
                      <a:lnTo>
                        <a:pt x="1248" y="695"/>
                      </a:lnTo>
                      <a:lnTo>
                        <a:pt x="1223" y="686"/>
                      </a:lnTo>
                      <a:lnTo>
                        <a:pt x="1211" y="662"/>
                      </a:lnTo>
                      <a:lnTo>
                        <a:pt x="1188" y="647"/>
                      </a:lnTo>
                      <a:lnTo>
                        <a:pt x="1163" y="621"/>
                      </a:lnTo>
                      <a:lnTo>
                        <a:pt x="1134" y="610"/>
                      </a:lnTo>
                      <a:lnTo>
                        <a:pt x="1109" y="623"/>
                      </a:lnTo>
                      <a:lnTo>
                        <a:pt x="1090" y="654"/>
                      </a:lnTo>
                      <a:lnTo>
                        <a:pt x="1077" y="686"/>
                      </a:lnTo>
                      <a:lnTo>
                        <a:pt x="1047" y="693"/>
                      </a:lnTo>
                      <a:lnTo>
                        <a:pt x="1026" y="710"/>
                      </a:lnTo>
                      <a:lnTo>
                        <a:pt x="1006" y="716"/>
                      </a:lnTo>
                      <a:lnTo>
                        <a:pt x="988" y="719"/>
                      </a:lnTo>
                      <a:lnTo>
                        <a:pt x="972" y="736"/>
                      </a:lnTo>
                      <a:lnTo>
                        <a:pt x="965" y="758"/>
                      </a:lnTo>
                      <a:lnTo>
                        <a:pt x="935" y="764"/>
                      </a:lnTo>
                      <a:lnTo>
                        <a:pt x="901" y="766"/>
                      </a:lnTo>
                      <a:lnTo>
                        <a:pt x="874" y="777"/>
                      </a:lnTo>
                      <a:lnTo>
                        <a:pt x="851" y="786"/>
                      </a:lnTo>
                      <a:lnTo>
                        <a:pt x="826" y="771"/>
                      </a:lnTo>
                      <a:lnTo>
                        <a:pt x="803" y="762"/>
                      </a:lnTo>
                      <a:lnTo>
                        <a:pt x="780" y="762"/>
                      </a:lnTo>
                      <a:lnTo>
                        <a:pt x="764" y="749"/>
                      </a:lnTo>
                      <a:lnTo>
                        <a:pt x="746" y="743"/>
                      </a:lnTo>
                      <a:lnTo>
                        <a:pt x="730" y="751"/>
                      </a:lnTo>
                      <a:lnTo>
                        <a:pt x="709" y="762"/>
                      </a:lnTo>
                      <a:lnTo>
                        <a:pt x="684" y="753"/>
                      </a:lnTo>
                      <a:lnTo>
                        <a:pt x="666" y="729"/>
                      </a:lnTo>
                      <a:lnTo>
                        <a:pt x="643" y="706"/>
                      </a:lnTo>
                      <a:lnTo>
                        <a:pt x="618" y="704"/>
                      </a:lnTo>
                      <a:lnTo>
                        <a:pt x="588" y="706"/>
                      </a:lnTo>
                      <a:lnTo>
                        <a:pt x="563" y="695"/>
                      </a:lnTo>
                      <a:lnTo>
                        <a:pt x="543" y="680"/>
                      </a:lnTo>
                      <a:lnTo>
                        <a:pt x="518" y="682"/>
                      </a:lnTo>
                      <a:lnTo>
                        <a:pt x="506" y="706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67" name="Group 28">
                <a:extLst>
                  <a:ext uri="{FF2B5EF4-FFF2-40B4-BE49-F238E27FC236}">
                    <a16:creationId xmlns:a16="http://schemas.microsoft.com/office/drawing/2014/main" id="{671CB111-8B0C-4EBE-B45C-127B37C310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9" y="424"/>
                <a:ext cx="243" cy="246"/>
                <a:chOff x="4516" y="424"/>
                <a:chExt cx="242" cy="246"/>
              </a:xfrm>
            </p:grpSpPr>
            <p:sp>
              <p:nvSpPr>
                <p:cNvPr id="10290" name="Freeform 29">
                  <a:extLst>
                    <a:ext uri="{FF2B5EF4-FFF2-40B4-BE49-F238E27FC236}">
                      <a16:creationId xmlns:a16="http://schemas.microsoft.com/office/drawing/2014/main" id="{1E56629C-1843-4AB5-BC7C-7CB3D409C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6" y="424"/>
                  <a:ext cx="242" cy="246"/>
                </a:xfrm>
                <a:custGeom>
                  <a:avLst/>
                  <a:gdLst>
                    <a:gd name="T0" fmla="*/ 55 w 242"/>
                    <a:gd name="T1" fmla="*/ 0 h 246"/>
                    <a:gd name="T2" fmla="*/ 96 w 242"/>
                    <a:gd name="T3" fmla="*/ 0 h 246"/>
                    <a:gd name="T4" fmla="*/ 110 w 242"/>
                    <a:gd name="T5" fmla="*/ 23 h 246"/>
                    <a:gd name="T6" fmla="*/ 144 w 242"/>
                    <a:gd name="T7" fmla="*/ 39 h 246"/>
                    <a:gd name="T8" fmla="*/ 185 w 242"/>
                    <a:gd name="T9" fmla="*/ 54 h 246"/>
                    <a:gd name="T10" fmla="*/ 199 w 242"/>
                    <a:gd name="T11" fmla="*/ 78 h 246"/>
                    <a:gd name="T12" fmla="*/ 189 w 242"/>
                    <a:gd name="T13" fmla="*/ 97 h 246"/>
                    <a:gd name="T14" fmla="*/ 189 w 242"/>
                    <a:gd name="T15" fmla="*/ 130 h 246"/>
                    <a:gd name="T16" fmla="*/ 221 w 242"/>
                    <a:gd name="T17" fmla="*/ 149 h 246"/>
                    <a:gd name="T18" fmla="*/ 242 w 242"/>
                    <a:gd name="T19" fmla="*/ 173 h 246"/>
                    <a:gd name="T20" fmla="*/ 233 w 242"/>
                    <a:gd name="T21" fmla="*/ 210 h 246"/>
                    <a:gd name="T22" fmla="*/ 210 w 242"/>
                    <a:gd name="T23" fmla="*/ 225 h 246"/>
                    <a:gd name="T24" fmla="*/ 194 w 242"/>
                    <a:gd name="T25" fmla="*/ 205 h 246"/>
                    <a:gd name="T26" fmla="*/ 205 w 242"/>
                    <a:gd name="T27" fmla="*/ 182 h 246"/>
                    <a:gd name="T28" fmla="*/ 196 w 242"/>
                    <a:gd name="T29" fmla="*/ 162 h 246"/>
                    <a:gd name="T30" fmla="*/ 171 w 242"/>
                    <a:gd name="T31" fmla="*/ 173 h 246"/>
                    <a:gd name="T32" fmla="*/ 146 w 242"/>
                    <a:gd name="T33" fmla="*/ 175 h 246"/>
                    <a:gd name="T34" fmla="*/ 139 w 242"/>
                    <a:gd name="T35" fmla="*/ 197 h 246"/>
                    <a:gd name="T36" fmla="*/ 121 w 242"/>
                    <a:gd name="T37" fmla="*/ 201 h 246"/>
                    <a:gd name="T38" fmla="*/ 101 w 242"/>
                    <a:gd name="T39" fmla="*/ 205 h 246"/>
                    <a:gd name="T40" fmla="*/ 101 w 242"/>
                    <a:gd name="T41" fmla="*/ 225 h 246"/>
                    <a:gd name="T42" fmla="*/ 101 w 242"/>
                    <a:gd name="T43" fmla="*/ 244 h 246"/>
                    <a:gd name="T44" fmla="*/ 67 w 242"/>
                    <a:gd name="T45" fmla="*/ 246 h 246"/>
                    <a:gd name="T46" fmla="*/ 32 w 242"/>
                    <a:gd name="T47" fmla="*/ 236 h 246"/>
                    <a:gd name="T48" fmla="*/ 7 w 242"/>
                    <a:gd name="T49" fmla="*/ 214 h 246"/>
                    <a:gd name="T50" fmla="*/ 0 w 242"/>
                    <a:gd name="T51" fmla="*/ 192 h 246"/>
                    <a:gd name="T52" fmla="*/ 25 w 242"/>
                    <a:gd name="T53" fmla="*/ 179 h 246"/>
                    <a:gd name="T54" fmla="*/ 53 w 242"/>
                    <a:gd name="T55" fmla="*/ 177 h 246"/>
                    <a:gd name="T56" fmla="*/ 46 w 242"/>
                    <a:gd name="T57" fmla="*/ 162 h 246"/>
                    <a:gd name="T58" fmla="*/ 21 w 242"/>
                    <a:gd name="T59" fmla="*/ 156 h 246"/>
                    <a:gd name="T60" fmla="*/ 19 w 242"/>
                    <a:gd name="T61" fmla="*/ 138 h 246"/>
                    <a:gd name="T62" fmla="*/ 37 w 242"/>
                    <a:gd name="T63" fmla="*/ 121 h 246"/>
                    <a:gd name="T64" fmla="*/ 21 w 242"/>
                    <a:gd name="T65" fmla="*/ 97 h 246"/>
                    <a:gd name="T66" fmla="*/ 37 w 242"/>
                    <a:gd name="T67" fmla="*/ 80 h 246"/>
                    <a:gd name="T68" fmla="*/ 53 w 242"/>
                    <a:gd name="T69" fmla="*/ 95 h 246"/>
                    <a:gd name="T70" fmla="*/ 67 w 242"/>
                    <a:gd name="T71" fmla="*/ 93 h 246"/>
                    <a:gd name="T72" fmla="*/ 96 w 242"/>
                    <a:gd name="T73" fmla="*/ 95 h 246"/>
                    <a:gd name="T74" fmla="*/ 121 w 242"/>
                    <a:gd name="T75" fmla="*/ 127 h 246"/>
                    <a:gd name="T76" fmla="*/ 144 w 242"/>
                    <a:gd name="T77" fmla="*/ 132 h 246"/>
                    <a:gd name="T78" fmla="*/ 151 w 242"/>
                    <a:gd name="T79" fmla="*/ 97 h 246"/>
                    <a:gd name="T80" fmla="*/ 128 w 242"/>
                    <a:gd name="T81" fmla="*/ 71 h 246"/>
                    <a:gd name="T82" fmla="*/ 89 w 242"/>
                    <a:gd name="T83" fmla="*/ 54 h 246"/>
                    <a:gd name="T84" fmla="*/ 44 w 242"/>
                    <a:gd name="T85" fmla="*/ 36 h 246"/>
                    <a:gd name="T86" fmla="*/ 14 w 242"/>
                    <a:gd name="T87" fmla="*/ 56 h 246"/>
                    <a:gd name="T88" fmla="*/ 21 w 242"/>
                    <a:gd name="T89" fmla="*/ 23 h 2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42"/>
                    <a:gd name="T136" fmla="*/ 0 h 246"/>
                    <a:gd name="T137" fmla="*/ 242 w 242"/>
                    <a:gd name="T138" fmla="*/ 246 h 2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42" h="246">
                      <a:moveTo>
                        <a:pt x="39" y="10"/>
                      </a:moveTo>
                      <a:lnTo>
                        <a:pt x="55" y="0"/>
                      </a:lnTo>
                      <a:lnTo>
                        <a:pt x="76" y="6"/>
                      </a:lnTo>
                      <a:lnTo>
                        <a:pt x="96" y="0"/>
                      </a:lnTo>
                      <a:lnTo>
                        <a:pt x="117" y="6"/>
                      </a:lnTo>
                      <a:lnTo>
                        <a:pt x="110" y="23"/>
                      </a:lnTo>
                      <a:lnTo>
                        <a:pt x="121" y="36"/>
                      </a:lnTo>
                      <a:lnTo>
                        <a:pt x="144" y="39"/>
                      </a:lnTo>
                      <a:lnTo>
                        <a:pt x="164" y="43"/>
                      </a:lnTo>
                      <a:lnTo>
                        <a:pt x="185" y="54"/>
                      </a:lnTo>
                      <a:lnTo>
                        <a:pt x="196" y="62"/>
                      </a:lnTo>
                      <a:lnTo>
                        <a:pt x="199" y="78"/>
                      </a:lnTo>
                      <a:lnTo>
                        <a:pt x="194" y="86"/>
                      </a:lnTo>
                      <a:lnTo>
                        <a:pt x="189" y="97"/>
                      </a:lnTo>
                      <a:lnTo>
                        <a:pt x="183" y="114"/>
                      </a:lnTo>
                      <a:lnTo>
                        <a:pt x="189" y="130"/>
                      </a:lnTo>
                      <a:lnTo>
                        <a:pt x="205" y="143"/>
                      </a:lnTo>
                      <a:lnTo>
                        <a:pt x="221" y="149"/>
                      </a:lnTo>
                      <a:lnTo>
                        <a:pt x="235" y="162"/>
                      </a:lnTo>
                      <a:lnTo>
                        <a:pt x="242" y="173"/>
                      </a:lnTo>
                      <a:lnTo>
                        <a:pt x="240" y="190"/>
                      </a:lnTo>
                      <a:lnTo>
                        <a:pt x="233" y="210"/>
                      </a:lnTo>
                      <a:lnTo>
                        <a:pt x="221" y="220"/>
                      </a:lnTo>
                      <a:lnTo>
                        <a:pt x="210" y="225"/>
                      </a:lnTo>
                      <a:lnTo>
                        <a:pt x="199" y="216"/>
                      </a:lnTo>
                      <a:lnTo>
                        <a:pt x="194" y="205"/>
                      </a:lnTo>
                      <a:lnTo>
                        <a:pt x="199" y="192"/>
                      </a:lnTo>
                      <a:lnTo>
                        <a:pt x="205" y="182"/>
                      </a:lnTo>
                      <a:lnTo>
                        <a:pt x="208" y="169"/>
                      </a:lnTo>
                      <a:lnTo>
                        <a:pt x="196" y="162"/>
                      </a:lnTo>
                      <a:lnTo>
                        <a:pt x="183" y="164"/>
                      </a:lnTo>
                      <a:lnTo>
                        <a:pt x="171" y="173"/>
                      </a:lnTo>
                      <a:lnTo>
                        <a:pt x="155" y="173"/>
                      </a:lnTo>
                      <a:lnTo>
                        <a:pt x="146" y="175"/>
                      </a:lnTo>
                      <a:lnTo>
                        <a:pt x="142" y="186"/>
                      </a:lnTo>
                      <a:lnTo>
                        <a:pt x="139" y="197"/>
                      </a:lnTo>
                      <a:lnTo>
                        <a:pt x="133" y="201"/>
                      </a:lnTo>
                      <a:lnTo>
                        <a:pt x="121" y="201"/>
                      </a:lnTo>
                      <a:lnTo>
                        <a:pt x="107" y="201"/>
                      </a:lnTo>
                      <a:lnTo>
                        <a:pt x="101" y="205"/>
                      </a:lnTo>
                      <a:lnTo>
                        <a:pt x="94" y="216"/>
                      </a:lnTo>
                      <a:lnTo>
                        <a:pt x="101" y="225"/>
                      </a:lnTo>
                      <a:lnTo>
                        <a:pt x="103" y="233"/>
                      </a:lnTo>
                      <a:lnTo>
                        <a:pt x="101" y="244"/>
                      </a:lnTo>
                      <a:lnTo>
                        <a:pt x="85" y="246"/>
                      </a:lnTo>
                      <a:lnTo>
                        <a:pt x="67" y="246"/>
                      </a:lnTo>
                      <a:lnTo>
                        <a:pt x="51" y="236"/>
                      </a:lnTo>
                      <a:lnTo>
                        <a:pt x="32" y="236"/>
                      </a:lnTo>
                      <a:lnTo>
                        <a:pt x="21" y="225"/>
                      </a:lnTo>
                      <a:lnTo>
                        <a:pt x="7" y="214"/>
                      </a:lnTo>
                      <a:lnTo>
                        <a:pt x="0" y="205"/>
                      </a:lnTo>
                      <a:lnTo>
                        <a:pt x="0" y="192"/>
                      </a:lnTo>
                      <a:lnTo>
                        <a:pt x="7" y="186"/>
                      </a:lnTo>
                      <a:lnTo>
                        <a:pt x="25" y="179"/>
                      </a:lnTo>
                      <a:lnTo>
                        <a:pt x="41" y="182"/>
                      </a:lnTo>
                      <a:lnTo>
                        <a:pt x="53" y="177"/>
                      </a:lnTo>
                      <a:lnTo>
                        <a:pt x="53" y="169"/>
                      </a:lnTo>
                      <a:lnTo>
                        <a:pt x="46" y="162"/>
                      </a:lnTo>
                      <a:lnTo>
                        <a:pt x="37" y="158"/>
                      </a:lnTo>
                      <a:lnTo>
                        <a:pt x="21" y="156"/>
                      </a:lnTo>
                      <a:lnTo>
                        <a:pt x="14" y="149"/>
                      </a:lnTo>
                      <a:lnTo>
                        <a:pt x="19" y="138"/>
                      </a:lnTo>
                      <a:lnTo>
                        <a:pt x="32" y="130"/>
                      </a:lnTo>
                      <a:lnTo>
                        <a:pt x="37" y="121"/>
                      </a:lnTo>
                      <a:lnTo>
                        <a:pt x="25" y="110"/>
                      </a:lnTo>
                      <a:lnTo>
                        <a:pt x="21" y="97"/>
                      </a:lnTo>
                      <a:lnTo>
                        <a:pt x="25" y="84"/>
                      </a:lnTo>
                      <a:lnTo>
                        <a:pt x="37" y="80"/>
                      </a:lnTo>
                      <a:lnTo>
                        <a:pt x="46" y="84"/>
                      </a:lnTo>
                      <a:lnTo>
                        <a:pt x="53" y="95"/>
                      </a:lnTo>
                      <a:lnTo>
                        <a:pt x="55" y="104"/>
                      </a:lnTo>
                      <a:lnTo>
                        <a:pt x="67" y="93"/>
                      </a:lnTo>
                      <a:lnTo>
                        <a:pt x="80" y="91"/>
                      </a:lnTo>
                      <a:lnTo>
                        <a:pt x="96" y="95"/>
                      </a:lnTo>
                      <a:lnTo>
                        <a:pt x="110" y="110"/>
                      </a:lnTo>
                      <a:lnTo>
                        <a:pt x="121" y="127"/>
                      </a:lnTo>
                      <a:lnTo>
                        <a:pt x="135" y="138"/>
                      </a:lnTo>
                      <a:lnTo>
                        <a:pt x="144" y="132"/>
                      </a:lnTo>
                      <a:lnTo>
                        <a:pt x="151" y="117"/>
                      </a:lnTo>
                      <a:lnTo>
                        <a:pt x="151" y="97"/>
                      </a:lnTo>
                      <a:lnTo>
                        <a:pt x="142" y="78"/>
                      </a:lnTo>
                      <a:lnTo>
                        <a:pt x="128" y="71"/>
                      </a:lnTo>
                      <a:lnTo>
                        <a:pt x="103" y="60"/>
                      </a:lnTo>
                      <a:lnTo>
                        <a:pt x="89" y="54"/>
                      </a:lnTo>
                      <a:lnTo>
                        <a:pt x="57" y="45"/>
                      </a:lnTo>
                      <a:lnTo>
                        <a:pt x="44" y="36"/>
                      </a:lnTo>
                      <a:lnTo>
                        <a:pt x="30" y="58"/>
                      </a:lnTo>
                      <a:lnTo>
                        <a:pt x="14" y="56"/>
                      </a:lnTo>
                      <a:lnTo>
                        <a:pt x="12" y="39"/>
                      </a:lnTo>
                      <a:lnTo>
                        <a:pt x="21" y="23"/>
                      </a:lnTo>
                      <a:lnTo>
                        <a:pt x="39" y="10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1" name="Freeform 30">
                  <a:extLst>
                    <a:ext uri="{FF2B5EF4-FFF2-40B4-BE49-F238E27FC236}">
                      <a16:creationId xmlns:a16="http://schemas.microsoft.com/office/drawing/2014/main" id="{DAC8DED0-8482-417A-976C-D86A32258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6" y="424"/>
                  <a:ext cx="242" cy="246"/>
                </a:xfrm>
                <a:custGeom>
                  <a:avLst/>
                  <a:gdLst>
                    <a:gd name="T0" fmla="*/ 55 w 242"/>
                    <a:gd name="T1" fmla="*/ 0 h 246"/>
                    <a:gd name="T2" fmla="*/ 96 w 242"/>
                    <a:gd name="T3" fmla="*/ 0 h 246"/>
                    <a:gd name="T4" fmla="*/ 110 w 242"/>
                    <a:gd name="T5" fmla="*/ 23 h 246"/>
                    <a:gd name="T6" fmla="*/ 144 w 242"/>
                    <a:gd name="T7" fmla="*/ 39 h 246"/>
                    <a:gd name="T8" fmla="*/ 185 w 242"/>
                    <a:gd name="T9" fmla="*/ 54 h 246"/>
                    <a:gd name="T10" fmla="*/ 199 w 242"/>
                    <a:gd name="T11" fmla="*/ 78 h 246"/>
                    <a:gd name="T12" fmla="*/ 189 w 242"/>
                    <a:gd name="T13" fmla="*/ 97 h 246"/>
                    <a:gd name="T14" fmla="*/ 189 w 242"/>
                    <a:gd name="T15" fmla="*/ 130 h 246"/>
                    <a:gd name="T16" fmla="*/ 221 w 242"/>
                    <a:gd name="T17" fmla="*/ 149 h 246"/>
                    <a:gd name="T18" fmla="*/ 242 w 242"/>
                    <a:gd name="T19" fmla="*/ 173 h 246"/>
                    <a:gd name="T20" fmla="*/ 233 w 242"/>
                    <a:gd name="T21" fmla="*/ 210 h 246"/>
                    <a:gd name="T22" fmla="*/ 210 w 242"/>
                    <a:gd name="T23" fmla="*/ 225 h 246"/>
                    <a:gd name="T24" fmla="*/ 194 w 242"/>
                    <a:gd name="T25" fmla="*/ 205 h 246"/>
                    <a:gd name="T26" fmla="*/ 205 w 242"/>
                    <a:gd name="T27" fmla="*/ 182 h 246"/>
                    <a:gd name="T28" fmla="*/ 196 w 242"/>
                    <a:gd name="T29" fmla="*/ 162 h 246"/>
                    <a:gd name="T30" fmla="*/ 171 w 242"/>
                    <a:gd name="T31" fmla="*/ 173 h 246"/>
                    <a:gd name="T32" fmla="*/ 146 w 242"/>
                    <a:gd name="T33" fmla="*/ 175 h 246"/>
                    <a:gd name="T34" fmla="*/ 139 w 242"/>
                    <a:gd name="T35" fmla="*/ 197 h 246"/>
                    <a:gd name="T36" fmla="*/ 121 w 242"/>
                    <a:gd name="T37" fmla="*/ 201 h 246"/>
                    <a:gd name="T38" fmla="*/ 101 w 242"/>
                    <a:gd name="T39" fmla="*/ 205 h 246"/>
                    <a:gd name="T40" fmla="*/ 101 w 242"/>
                    <a:gd name="T41" fmla="*/ 225 h 246"/>
                    <a:gd name="T42" fmla="*/ 101 w 242"/>
                    <a:gd name="T43" fmla="*/ 244 h 246"/>
                    <a:gd name="T44" fmla="*/ 67 w 242"/>
                    <a:gd name="T45" fmla="*/ 246 h 246"/>
                    <a:gd name="T46" fmla="*/ 32 w 242"/>
                    <a:gd name="T47" fmla="*/ 236 h 246"/>
                    <a:gd name="T48" fmla="*/ 7 w 242"/>
                    <a:gd name="T49" fmla="*/ 214 h 246"/>
                    <a:gd name="T50" fmla="*/ 0 w 242"/>
                    <a:gd name="T51" fmla="*/ 192 h 246"/>
                    <a:gd name="T52" fmla="*/ 25 w 242"/>
                    <a:gd name="T53" fmla="*/ 179 h 246"/>
                    <a:gd name="T54" fmla="*/ 53 w 242"/>
                    <a:gd name="T55" fmla="*/ 177 h 246"/>
                    <a:gd name="T56" fmla="*/ 46 w 242"/>
                    <a:gd name="T57" fmla="*/ 162 h 246"/>
                    <a:gd name="T58" fmla="*/ 21 w 242"/>
                    <a:gd name="T59" fmla="*/ 156 h 246"/>
                    <a:gd name="T60" fmla="*/ 19 w 242"/>
                    <a:gd name="T61" fmla="*/ 138 h 246"/>
                    <a:gd name="T62" fmla="*/ 37 w 242"/>
                    <a:gd name="T63" fmla="*/ 121 h 246"/>
                    <a:gd name="T64" fmla="*/ 21 w 242"/>
                    <a:gd name="T65" fmla="*/ 97 h 246"/>
                    <a:gd name="T66" fmla="*/ 37 w 242"/>
                    <a:gd name="T67" fmla="*/ 80 h 246"/>
                    <a:gd name="T68" fmla="*/ 53 w 242"/>
                    <a:gd name="T69" fmla="*/ 95 h 246"/>
                    <a:gd name="T70" fmla="*/ 67 w 242"/>
                    <a:gd name="T71" fmla="*/ 93 h 246"/>
                    <a:gd name="T72" fmla="*/ 96 w 242"/>
                    <a:gd name="T73" fmla="*/ 95 h 246"/>
                    <a:gd name="T74" fmla="*/ 121 w 242"/>
                    <a:gd name="T75" fmla="*/ 127 h 246"/>
                    <a:gd name="T76" fmla="*/ 144 w 242"/>
                    <a:gd name="T77" fmla="*/ 132 h 246"/>
                    <a:gd name="T78" fmla="*/ 151 w 242"/>
                    <a:gd name="T79" fmla="*/ 97 h 246"/>
                    <a:gd name="T80" fmla="*/ 128 w 242"/>
                    <a:gd name="T81" fmla="*/ 71 h 246"/>
                    <a:gd name="T82" fmla="*/ 89 w 242"/>
                    <a:gd name="T83" fmla="*/ 54 h 246"/>
                    <a:gd name="T84" fmla="*/ 44 w 242"/>
                    <a:gd name="T85" fmla="*/ 36 h 246"/>
                    <a:gd name="T86" fmla="*/ 14 w 242"/>
                    <a:gd name="T87" fmla="*/ 56 h 246"/>
                    <a:gd name="T88" fmla="*/ 21 w 242"/>
                    <a:gd name="T89" fmla="*/ 23 h 2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42"/>
                    <a:gd name="T136" fmla="*/ 0 h 246"/>
                    <a:gd name="T137" fmla="*/ 242 w 242"/>
                    <a:gd name="T138" fmla="*/ 246 h 2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42" h="246">
                      <a:moveTo>
                        <a:pt x="39" y="10"/>
                      </a:moveTo>
                      <a:lnTo>
                        <a:pt x="55" y="0"/>
                      </a:lnTo>
                      <a:lnTo>
                        <a:pt x="76" y="6"/>
                      </a:lnTo>
                      <a:lnTo>
                        <a:pt x="96" y="0"/>
                      </a:lnTo>
                      <a:lnTo>
                        <a:pt x="117" y="6"/>
                      </a:lnTo>
                      <a:lnTo>
                        <a:pt x="110" y="23"/>
                      </a:lnTo>
                      <a:lnTo>
                        <a:pt x="121" y="36"/>
                      </a:lnTo>
                      <a:lnTo>
                        <a:pt x="144" y="39"/>
                      </a:lnTo>
                      <a:lnTo>
                        <a:pt x="164" y="43"/>
                      </a:lnTo>
                      <a:lnTo>
                        <a:pt x="185" y="54"/>
                      </a:lnTo>
                      <a:lnTo>
                        <a:pt x="196" y="62"/>
                      </a:lnTo>
                      <a:lnTo>
                        <a:pt x="199" y="78"/>
                      </a:lnTo>
                      <a:lnTo>
                        <a:pt x="194" y="86"/>
                      </a:lnTo>
                      <a:lnTo>
                        <a:pt x="189" y="97"/>
                      </a:lnTo>
                      <a:lnTo>
                        <a:pt x="183" y="114"/>
                      </a:lnTo>
                      <a:lnTo>
                        <a:pt x="189" y="130"/>
                      </a:lnTo>
                      <a:lnTo>
                        <a:pt x="205" y="143"/>
                      </a:lnTo>
                      <a:lnTo>
                        <a:pt x="221" y="149"/>
                      </a:lnTo>
                      <a:lnTo>
                        <a:pt x="235" y="162"/>
                      </a:lnTo>
                      <a:lnTo>
                        <a:pt x="242" y="173"/>
                      </a:lnTo>
                      <a:lnTo>
                        <a:pt x="240" y="190"/>
                      </a:lnTo>
                      <a:lnTo>
                        <a:pt x="233" y="210"/>
                      </a:lnTo>
                      <a:lnTo>
                        <a:pt x="221" y="220"/>
                      </a:lnTo>
                      <a:lnTo>
                        <a:pt x="210" y="225"/>
                      </a:lnTo>
                      <a:lnTo>
                        <a:pt x="199" y="216"/>
                      </a:lnTo>
                      <a:lnTo>
                        <a:pt x="194" y="205"/>
                      </a:lnTo>
                      <a:lnTo>
                        <a:pt x="199" y="192"/>
                      </a:lnTo>
                      <a:lnTo>
                        <a:pt x="205" y="182"/>
                      </a:lnTo>
                      <a:lnTo>
                        <a:pt x="208" y="169"/>
                      </a:lnTo>
                      <a:lnTo>
                        <a:pt x="196" y="162"/>
                      </a:lnTo>
                      <a:lnTo>
                        <a:pt x="183" y="164"/>
                      </a:lnTo>
                      <a:lnTo>
                        <a:pt x="171" y="173"/>
                      </a:lnTo>
                      <a:lnTo>
                        <a:pt x="155" y="173"/>
                      </a:lnTo>
                      <a:lnTo>
                        <a:pt x="146" y="175"/>
                      </a:lnTo>
                      <a:lnTo>
                        <a:pt x="142" y="186"/>
                      </a:lnTo>
                      <a:lnTo>
                        <a:pt x="139" y="197"/>
                      </a:lnTo>
                      <a:lnTo>
                        <a:pt x="133" y="201"/>
                      </a:lnTo>
                      <a:lnTo>
                        <a:pt x="121" y="201"/>
                      </a:lnTo>
                      <a:lnTo>
                        <a:pt x="107" y="201"/>
                      </a:lnTo>
                      <a:lnTo>
                        <a:pt x="101" y="205"/>
                      </a:lnTo>
                      <a:lnTo>
                        <a:pt x="94" y="216"/>
                      </a:lnTo>
                      <a:lnTo>
                        <a:pt x="101" y="225"/>
                      </a:lnTo>
                      <a:lnTo>
                        <a:pt x="103" y="233"/>
                      </a:lnTo>
                      <a:lnTo>
                        <a:pt x="101" y="244"/>
                      </a:lnTo>
                      <a:lnTo>
                        <a:pt x="85" y="246"/>
                      </a:lnTo>
                      <a:lnTo>
                        <a:pt x="67" y="246"/>
                      </a:lnTo>
                      <a:lnTo>
                        <a:pt x="51" y="236"/>
                      </a:lnTo>
                      <a:lnTo>
                        <a:pt x="32" y="236"/>
                      </a:lnTo>
                      <a:lnTo>
                        <a:pt x="21" y="225"/>
                      </a:lnTo>
                      <a:lnTo>
                        <a:pt x="7" y="214"/>
                      </a:lnTo>
                      <a:lnTo>
                        <a:pt x="0" y="205"/>
                      </a:lnTo>
                      <a:lnTo>
                        <a:pt x="0" y="192"/>
                      </a:lnTo>
                      <a:lnTo>
                        <a:pt x="7" y="186"/>
                      </a:lnTo>
                      <a:lnTo>
                        <a:pt x="25" y="179"/>
                      </a:lnTo>
                      <a:lnTo>
                        <a:pt x="41" y="182"/>
                      </a:lnTo>
                      <a:lnTo>
                        <a:pt x="53" y="177"/>
                      </a:lnTo>
                      <a:lnTo>
                        <a:pt x="53" y="169"/>
                      </a:lnTo>
                      <a:lnTo>
                        <a:pt x="46" y="162"/>
                      </a:lnTo>
                      <a:lnTo>
                        <a:pt x="37" y="158"/>
                      </a:lnTo>
                      <a:lnTo>
                        <a:pt x="21" y="156"/>
                      </a:lnTo>
                      <a:lnTo>
                        <a:pt x="14" y="149"/>
                      </a:lnTo>
                      <a:lnTo>
                        <a:pt x="19" y="138"/>
                      </a:lnTo>
                      <a:lnTo>
                        <a:pt x="32" y="130"/>
                      </a:lnTo>
                      <a:lnTo>
                        <a:pt x="37" y="121"/>
                      </a:lnTo>
                      <a:lnTo>
                        <a:pt x="25" y="110"/>
                      </a:lnTo>
                      <a:lnTo>
                        <a:pt x="21" y="97"/>
                      </a:lnTo>
                      <a:lnTo>
                        <a:pt x="25" y="84"/>
                      </a:lnTo>
                      <a:lnTo>
                        <a:pt x="37" y="80"/>
                      </a:lnTo>
                      <a:lnTo>
                        <a:pt x="46" y="84"/>
                      </a:lnTo>
                      <a:lnTo>
                        <a:pt x="53" y="95"/>
                      </a:lnTo>
                      <a:lnTo>
                        <a:pt x="55" y="104"/>
                      </a:lnTo>
                      <a:lnTo>
                        <a:pt x="67" y="93"/>
                      </a:lnTo>
                      <a:lnTo>
                        <a:pt x="80" y="91"/>
                      </a:lnTo>
                      <a:lnTo>
                        <a:pt x="96" y="95"/>
                      </a:lnTo>
                      <a:lnTo>
                        <a:pt x="110" y="110"/>
                      </a:lnTo>
                      <a:lnTo>
                        <a:pt x="121" y="127"/>
                      </a:lnTo>
                      <a:lnTo>
                        <a:pt x="135" y="138"/>
                      </a:lnTo>
                      <a:lnTo>
                        <a:pt x="144" y="132"/>
                      </a:lnTo>
                      <a:lnTo>
                        <a:pt x="151" y="117"/>
                      </a:lnTo>
                      <a:lnTo>
                        <a:pt x="151" y="97"/>
                      </a:lnTo>
                      <a:lnTo>
                        <a:pt x="142" y="78"/>
                      </a:lnTo>
                      <a:lnTo>
                        <a:pt x="128" y="71"/>
                      </a:lnTo>
                      <a:lnTo>
                        <a:pt x="103" y="60"/>
                      </a:lnTo>
                      <a:lnTo>
                        <a:pt x="89" y="54"/>
                      </a:lnTo>
                      <a:lnTo>
                        <a:pt x="57" y="45"/>
                      </a:lnTo>
                      <a:lnTo>
                        <a:pt x="44" y="36"/>
                      </a:lnTo>
                      <a:lnTo>
                        <a:pt x="30" y="58"/>
                      </a:lnTo>
                      <a:lnTo>
                        <a:pt x="14" y="56"/>
                      </a:lnTo>
                      <a:lnTo>
                        <a:pt x="12" y="39"/>
                      </a:lnTo>
                      <a:lnTo>
                        <a:pt x="21" y="23"/>
                      </a:lnTo>
                      <a:lnTo>
                        <a:pt x="39" y="10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68" name="Group 31">
                <a:extLst>
                  <a:ext uri="{FF2B5EF4-FFF2-40B4-BE49-F238E27FC236}">
                    <a16:creationId xmlns:a16="http://schemas.microsoft.com/office/drawing/2014/main" id="{84B1C06B-D3B8-4B06-A52E-F90F5DB876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6" y="688"/>
                <a:ext cx="237" cy="234"/>
                <a:chOff x="4752" y="687"/>
                <a:chExt cx="237" cy="235"/>
              </a:xfrm>
            </p:grpSpPr>
            <p:sp>
              <p:nvSpPr>
                <p:cNvPr id="10288" name="Freeform 32">
                  <a:extLst>
                    <a:ext uri="{FF2B5EF4-FFF2-40B4-BE49-F238E27FC236}">
                      <a16:creationId xmlns:a16="http://schemas.microsoft.com/office/drawing/2014/main" id="{51C29B58-F03E-4073-ADFE-098F1120D5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687"/>
                  <a:ext cx="237" cy="235"/>
                </a:xfrm>
                <a:custGeom>
                  <a:avLst/>
                  <a:gdLst>
                    <a:gd name="T0" fmla="*/ 161 w 237"/>
                    <a:gd name="T1" fmla="*/ 128 h 235"/>
                    <a:gd name="T2" fmla="*/ 182 w 237"/>
                    <a:gd name="T3" fmla="*/ 144 h 235"/>
                    <a:gd name="T4" fmla="*/ 191 w 237"/>
                    <a:gd name="T5" fmla="*/ 165 h 235"/>
                    <a:gd name="T6" fmla="*/ 196 w 237"/>
                    <a:gd name="T7" fmla="*/ 185 h 235"/>
                    <a:gd name="T8" fmla="*/ 202 w 237"/>
                    <a:gd name="T9" fmla="*/ 198 h 235"/>
                    <a:gd name="T10" fmla="*/ 216 w 237"/>
                    <a:gd name="T11" fmla="*/ 200 h 235"/>
                    <a:gd name="T12" fmla="*/ 234 w 237"/>
                    <a:gd name="T13" fmla="*/ 211 h 235"/>
                    <a:gd name="T14" fmla="*/ 237 w 237"/>
                    <a:gd name="T15" fmla="*/ 222 h 235"/>
                    <a:gd name="T16" fmla="*/ 228 w 237"/>
                    <a:gd name="T17" fmla="*/ 233 h 235"/>
                    <a:gd name="T18" fmla="*/ 207 w 237"/>
                    <a:gd name="T19" fmla="*/ 235 h 235"/>
                    <a:gd name="T20" fmla="*/ 184 w 237"/>
                    <a:gd name="T21" fmla="*/ 230 h 235"/>
                    <a:gd name="T22" fmla="*/ 171 w 237"/>
                    <a:gd name="T23" fmla="*/ 211 h 235"/>
                    <a:gd name="T24" fmla="*/ 161 w 237"/>
                    <a:gd name="T25" fmla="*/ 198 h 235"/>
                    <a:gd name="T26" fmla="*/ 145 w 237"/>
                    <a:gd name="T27" fmla="*/ 189 h 235"/>
                    <a:gd name="T28" fmla="*/ 123 w 237"/>
                    <a:gd name="T29" fmla="*/ 198 h 235"/>
                    <a:gd name="T30" fmla="*/ 100 w 237"/>
                    <a:gd name="T31" fmla="*/ 204 h 235"/>
                    <a:gd name="T32" fmla="*/ 86 w 237"/>
                    <a:gd name="T33" fmla="*/ 204 h 235"/>
                    <a:gd name="T34" fmla="*/ 70 w 237"/>
                    <a:gd name="T35" fmla="*/ 215 h 235"/>
                    <a:gd name="T36" fmla="*/ 57 w 237"/>
                    <a:gd name="T37" fmla="*/ 220 h 235"/>
                    <a:gd name="T38" fmla="*/ 47 w 237"/>
                    <a:gd name="T39" fmla="*/ 209 h 235"/>
                    <a:gd name="T40" fmla="*/ 54 w 237"/>
                    <a:gd name="T41" fmla="*/ 189 h 235"/>
                    <a:gd name="T42" fmla="*/ 63 w 237"/>
                    <a:gd name="T43" fmla="*/ 176 h 235"/>
                    <a:gd name="T44" fmla="*/ 61 w 237"/>
                    <a:gd name="T45" fmla="*/ 161 h 235"/>
                    <a:gd name="T46" fmla="*/ 54 w 237"/>
                    <a:gd name="T47" fmla="*/ 154 h 235"/>
                    <a:gd name="T48" fmla="*/ 57 w 237"/>
                    <a:gd name="T49" fmla="*/ 141 h 235"/>
                    <a:gd name="T50" fmla="*/ 70 w 237"/>
                    <a:gd name="T51" fmla="*/ 137 h 235"/>
                    <a:gd name="T52" fmla="*/ 84 w 237"/>
                    <a:gd name="T53" fmla="*/ 144 h 235"/>
                    <a:gd name="T54" fmla="*/ 95 w 237"/>
                    <a:gd name="T55" fmla="*/ 144 h 235"/>
                    <a:gd name="T56" fmla="*/ 100 w 237"/>
                    <a:gd name="T57" fmla="*/ 137 h 235"/>
                    <a:gd name="T58" fmla="*/ 95 w 237"/>
                    <a:gd name="T59" fmla="*/ 124 h 235"/>
                    <a:gd name="T60" fmla="*/ 86 w 237"/>
                    <a:gd name="T61" fmla="*/ 109 h 235"/>
                    <a:gd name="T62" fmla="*/ 77 w 237"/>
                    <a:gd name="T63" fmla="*/ 96 h 235"/>
                    <a:gd name="T64" fmla="*/ 61 w 237"/>
                    <a:gd name="T65" fmla="*/ 96 h 235"/>
                    <a:gd name="T66" fmla="*/ 54 w 237"/>
                    <a:gd name="T67" fmla="*/ 107 h 235"/>
                    <a:gd name="T68" fmla="*/ 45 w 237"/>
                    <a:gd name="T69" fmla="*/ 118 h 235"/>
                    <a:gd name="T70" fmla="*/ 29 w 237"/>
                    <a:gd name="T71" fmla="*/ 109 h 235"/>
                    <a:gd name="T72" fmla="*/ 11 w 237"/>
                    <a:gd name="T73" fmla="*/ 107 h 235"/>
                    <a:gd name="T74" fmla="*/ 4 w 237"/>
                    <a:gd name="T75" fmla="*/ 96 h 235"/>
                    <a:gd name="T76" fmla="*/ 9 w 237"/>
                    <a:gd name="T77" fmla="*/ 81 h 235"/>
                    <a:gd name="T78" fmla="*/ 11 w 237"/>
                    <a:gd name="T79" fmla="*/ 66 h 235"/>
                    <a:gd name="T80" fmla="*/ 9 w 237"/>
                    <a:gd name="T81" fmla="*/ 46 h 235"/>
                    <a:gd name="T82" fmla="*/ 0 w 237"/>
                    <a:gd name="T83" fmla="*/ 35 h 235"/>
                    <a:gd name="T84" fmla="*/ 4 w 237"/>
                    <a:gd name="T85" fmla="*/ 20 h 235"/>
                    <a:gd name="T86" fmla="*/ 11 w 237"/>
                    <a:gd name="T87" fmla="*/ 9 h 235"/>
                    <a:gd name="T88" fmla="*/ 22 w 237"/>
                    <a:gd name="T89" fmla="*/ 0 h 235"/>
                    <a:gd name="T90" fmla="*/ 43 w 237"/>
                    <a:gd name="T91" fmla="*/ 5 h 235"/>
                    <a:gd name="T92" fmla="*/ 50 w 237"/>
                    <a:gd name="T93" fmla="*/ 18 h 235"/>
                    <a:gd name="T94" fmla="*/ 47 w 237"/>
                    <a:gd name="T95" fmla="*/ 37 h 235"/>
                    <a:gd name="T96" fmla="*/ 57 w 237"/>
                    <a:gd name="T97" fmla="*/ 48 h 235"/>
                    <a:gd name="T98" fmla="*/ 68 w 237"/>
                    <a:gd name="T99" fmla="*/ 57 h 235"/>
                    <a:gd name="T100" fmla="*/ 88 w 237"/>
                    <a:gd name="T101" fmla="*/ 61 h 235"/>
                    <a:gd name="T102" fmla="*/ 109 w 237"/>
                    <a:gd name="T103" fmla="*/ 72 h 235"/>
                    <a:gd name="T104" fmla="*/ 127 w 237"/>
                    <a:gd name="T105" fmla="*/ 85 h 235"/>
                    <a:gd name="T106" fmla="*/ 161 w 237"/>
                    <a:gd name="T107" fmla="*/ 128 h 23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7"/>
                    <a:gd name="T163" fmla="*/ 0 h 235"/>
                    <a:gd name="T164" fmla="*/ 237 w 237"/>
                    <a:gd name="T165" fmla="*/ 235 h 23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7" h="235">
                      <a:moveTo>
                        <a:pt x="161" y="128"/>
                      </a:moveTo>
                      <a:lnTo>
                        <a:pt x="182" y="144"/>
                      </a:lnTo>
                      <a:lnTo>
                        <a:pt x="191" y="165"/>
                      </a:lnTo>
                      <a:lnTo>
                        <a:pt x="196" y="185"/>
                      </a:lnTo>
                      <a:lnTo>
                        <a:pt x="202" y="198"/>
                      </a:lnTo>
                      <a:lnTo>
                        <a:pt x="216" y="200"/>
                      </a:lnTo>
                      <a:lnTo>
                        <a:pt x="234" y="211"/>
                      </a:lnTo>
                      <a:lnTo>
                        <a:pt x="237" y="222"/>
                      </a:lnTo>
                      <a:lnTo>
                        <a:pt x="228" y="233"/>
                      </a:lnTo>
                      <a:lnTo>
                        <a:pt x="207" y="235"/>
                      </a:lnTo>
                      <a:lnTo>
                        <a:pt x="184" y="230"/>
                      </a:lnTo>
                      <a:lnTo>
                        <a:pt x="171" y="211"/>
                      </a:lnTo>
                      <a:lnTo>
                        <a:pt x="161" y="198"/>
                      </a:lnTo>
                      <a:lnTo>
                        <a:pt x="145" y="189"/>
                      </a:lnTo>
                      <a:lnTo>
                        <a:pt x="123" y="198"/>
                      </a:lnTo>
                      <a:lnTo>
                        <a:pt x="100" y="204"/>
                      </a:lnTo>
                      <a:lnTo>
                        <a:pt x="86" y="204"/>
                      </a:lnTo>
                      <a:lnTo>
                        <a:pt x="70" y="215"/>
                      </a:lnTo>
                      <a:lnTo>
                        <a:pt x="57" y="220"/>
                      </a:lnTo>
                      <a:lnTo>
                        <a:pt x="47" y="209"/>
                      </a:lnTo>
                      <a:lnTo>
                        <a:pt x="54" y="189"/>
                      </a:lnTo>
                      <a:lnTo>
                        <a:pt x="63" y="176"/>
                      </a:lnTo>
                      <a:lnTo>
                        <a:pt x="61" y="161"/>
                      </a:lnTo>
                      <a:lnTo>
                        <a:pt x="54" y="154"/>
                      </a:lnTo>
                      <a:lnTo>
                        <a:pt x="57" y="141"/>
                      </a:lnTo>
                      <a:lnTo>
                        <a:pt x="70" y="137"/>
                      </a:lnTo>
                      <a:lnTo>
                        <a:pt x="84" y="144"/>
                      </a:lnTo>
                      <a:lnTo>
                        <a:pt x="95" y="144"/>
                      </a:lnTo>
                      <a:lnTo>
                        <a:pt x="100" y="137"/>
                      </a:lnTo>
                      <a:lnTo>
                        <a:pt x="95" y="124"/>
                      </a:lnTo>
                      <a:lnTo>
                        <a:pt x="86" y="109"/>
                      </a:lnTo>
                      <a:lnTo>
                        <a:pt x="77" y="96"/>
                      </a:lnTo>
                      <a:lnTo>
                        <a:pt x="61" y="96"/>
                      </a:lnTo>
                      <a:lnTo>
                        <a:pt x="54" y="107"/>
                      </a:lnTo>
                      <a:lnTo>
                        <a:pt x="45" y="118"/>
                      </a:lnTo>
                      <a:lnTo>
                        <a:pt x="29" y="109"/>
                      </a:lnTo>
                      <a:lnTo>
                        <a:pt x="11" y="107"/>
                      </a:lnTo>
                      <a:lnTo>
                        <a:pt x="4" y="96"/>
                      </a:lnTo>
                      <a:lnTo>
                        <a:pt x="9" y="81"/>
                      </a:lnTo>
                      <a:lnTo>
                        <a:pt x="11" y="66"/>
                      </a:lnTo>
                      <a:lnTo>
                        <a:pt x="9" y="46"/>
                      </a:lnTo>
                      <a:lnTo>
                        <a:pt x="0" y="35"/>
                      </a:lnTo>
                      <a:lnTo>
                        <a:pt x="4" y="20"/>
                      </a:lnTo>
                      <a:lnTo>
                        <a:pt x="11" y="9"/>
                      </a:lnTo>
                      <a:lnTo>
                        <a:pt x="22" y="0"/>
                      </a:lnTo>
                      <a:lnTo>
                        <a:pt x="43" y="5"/>
                      </a:lnTo>
                      <a:lnTo>
                        <a:pt x="50" y="18"/>
                      </a:lnTo>
                      <a:lnTo>
                        <a:pt x="47" y="37"/>
                      </a:lnTo>
                      <a:lnTo>
                        <a:pt x="57" y="48"/>
                      </a:lnTo>
                      <a:lnTo>
                        <a:pt x="68" y="57"/>
                      </a:lnTo>
                      <a:lnTo>
                        <a:pt x="88" y="61"/>
                      </a:lnTo>
                      <a:lnTo>
                        <a:pt x="109" y="72"/>
                      </a:lnTo>
                      <a:lnTo>
                        <a:pt x="127" y="85"/>
                      </a:lnTo>
                      <a:lnTo>
                        <a:pt x="161" y="128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89" name="Freeform 33">
                  <a:extLst>
                    <a:ext uri="{FF2B5EF4-FFF2-40B4-BE49-F238E27FC236}">
                      <a16:creationId xmlns:a16="http://schemas.microsoft.com/office/drawing/2014/main" id="{68BF70E7-8EF8-4267-832B-63B19ADD40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687"/>
                  <a:ext cx="237" cy="235"/>
                </a:xfrm>
                <a:custGeom>
                  <a:avLst/>
                  <a:gdLst>
                    <a:gd name="T0" fmla="*/ 161 w 237"/>
                    <a:gd name="T1" fmla="*/ 128 h 235"/>
                    <a:gd name="T2" fmla="*/ 182 w 237"/>
                    <a:gd name="T3" fmla="*/ 144 h 235"/>
                    <a:gd name="T4" fmla="*/ 191 w 237"/>
                    <a:gd name="T5" fmla="*/ 165 h 235"/>
                    <a:gd name="T6" fmla="*/ 196 w 237"/>
                    <a:gd name="T7" fmla="*/ 185 h 235"/>
                    <a:gd name="T8" fmla="*/ 202 w 237"/>
                    <a:gd name="T9" fmla="*/ 198 h 235"/>
                    <a:gd name="T10" fmla="*/ 216 w 237"/>
                    <a:gd name="T11" fmla="*/ 200 h 235"/>
                    <a:gd name="T12" fmla="*/ 234 w 237"/>
                    <a:gd name="T13" fmla="*/ 211 h 235"/>
                    <a:gd name="T14" fmla="*/ 237 w 237"/>
                    <a:gd name="T15" fmla="*/ 222 h 235"/>
                    <a:gd name="T16" fmla="*/ 228 w 237"/>
                    <a:gd name="T17" fmla="*/ 233 h 235"/>
                    <a:gd name="T18" fmla="*/ 207 w 237"/>
                    <a:gd name="T19" fmla="*/ 235 h 235"/>
                    <a:gd name="T20" fmla="*/ 184 w 237"/>
                    <a:gd name="T21" fmla="*/ 230 h 235"/>
                    <a:gd name="T22" fmla="*/ 171 w 237"/>
                    <a:gd name="T23" fmla="*/ 211 h 235"/>
                    <a:gd name="T24" fmla="*/ 161 w 237"/>
                    <a:gd name="T25" fmla="*/ 198 h 235"/>
                    <a:gd name="T26" fmla="*/ 145 w 237"/>
                    <a:gd name="T27" fmla="*/ 189 h 235"/>
                    <a:gd name="T28" fmla="*/ 123 w 237"/>
                    <a:gd name="T29" fmla="*/ 198 h 235"/>
                    <a:gd name="T30" fmla="*/ 100 w 237"/>
                    <a:gd name="T31" fmla="*/ 204 h 235"/>
                    <a:gd name="T32" fmla="*/ 86 w 237"/>
                    <a:gd name="T33" fmla="*/ 204 h 235"/>
                    <a:gd name="T34" fmla="*/ 70 w 237"/>
                    <a:gd name="T35" fmla="*/ 215 h 235"/>
                    <a:gd name="T36" fmla="*/ 57 w 237"/>
                    <a:gd name="T37" fmla="*/ 220 h 235"/>
                    <a:gd name="T38" fmla="*/ 47 w 237"/>
                    <a:gd name="T39" fmla="*/ 209 h 235"/>
                    <a:gd name="T40" fmla="*/ 54 w 237"/>
                    <a:gd name="T41" fmla="*/ 189 h 235"/>
                    <a:gd name="T42" fmla="*/ 63 w 237"/>
                    <a:gd name="T43" fmla="*/ 176 h 235"/>
                    <a:gd name="T44" fmla="*/ 61 w 237"/>
                    <a:gd name="T45" fmla="*/ 161 h 235"/>
                    <a:gd name="T46" fmla="*/ 54 w 237"/>
                    <a:gd name="T47" fmla="*/ 154 h 235"/>
                    <a:gd name="T48" fmla="*/ 57 w 237"/>
                    <a:gd name="T49" fmla="*/ 141 h 235"/>
                    <a:gd name="T50" fmla="*/ 70 w 237"/>
                    <a:gd name="T51" fmla="*/ 137 h 235"/>
                    <a:gd name="T52" fmla="*/ 84 w 237"/>
                    <a:gd name="T53" fmla="*/ 144 h 235"/>
                    <a:gd name="T54" fmla="*/ 95 w 237"/>
                    <a:gd name="T55" fmla="*/ 144 h 235"/>
                    <a:gd name="T56" fmla="*/ 100 w 237"/>
                    <a:gd name="T57" fmla="*/ 137 h 235"/>
                    <a:gd name="T58" fmla="*/ 95 w 237"/>
                    <a:gd name="T59" fmla="*/ 124 h 235"/>
                    <a:gd name="T60" fmla="*/ 86 w 237"/>
                    <a:gd name="T61" fmla="*/ 109 h 235"/>
                    <a:gd name="T62" fmla="*/ 77 w 237"/>
                    <a:gd name="T63" fmla="*/ 96 h 235"/>
                    <a:gd name="T64" fmla="*/ 61 w 237"/>
                    <a:gd name="T65" fmla="*/ 96 h 235"/>
                    <a:gd name="T66" fmla="*/ 54 w 237"/>
                    <a:gd name="T67" fmla="*/ 107 h 235"/>
                    <a:gd name="T68" fmla="*/ 45 w 237"/>
                    <a:gd name="T69" fmla="*/ 118 h 235"/>
                    <a:gd name="T70" fmla="*/ 29 w 237"/>
                    <a:gd name="T71" fmla="*/ 109 h 235"/>
                    <a:gd name="T72" fmla="*/ 11 w 237"/>
                    <a:gd name="T73" fmla="*/ 107 h 235"/>
                    <a:gd name="T74" fmla="*/ 4 w 237"/>
                    <a:gd name="T75" fmla="*/ 96 h 235"/>
                    <a:gd name="T76" fmla="*/ 9 w 237"/>
                    <a:gd name="T77" fmla="*/ 81 h 235"/>
                    <a:gd name="T78" fmla="*/ 11 w 237"/>
                    <a:gd name="T79" fmla="*/ 66 h 235"/>
                    <a:gd name="T80" fmla="*/ 9 w 237"/>
                    <a:gd name="T81" fmla="*/ 46 h 235"/>
                    <a:gd name="T82" fmla="*/ 0 w 237"/>
                    <a:gd name="T83" fmla="*/ 35 h 235"/>
                    <a:gd name="T84" fmla="*/ 4 w 237"/>
                    <a:gd name="T85" fmla="*/ 20 h 235"/>
                    <a:gd name="T86" fmla="*/ 11 w 237"/>
                    <a:gd name="T87" fmla="*/ 9 h 235"/>
                    <a:gd name="T88" fmla="*/ 22 w 237"/>
                    <a:gd name="T89" fmla="*/ 0 h 235"/>
                    <a:gd name="T90" fmla="*/ 43 w 237"/>
                    <a:gd name="T91" fmla="*/ 5 h 235"/>
                    <a:gd name="T92" fmla="*/ 50 w 237"/>
                    <a:gd name="T93" fmla="*/ 18 h 235"/>
                    <a:gd name="T94" fmla="*/ 47 w 237"/>
                    <a:gd name="T95" fmla="*/ 37 h 235"/>
                    <a:gd name="T96" fmla="*/ 57 w 237"/>
                    <a:gd name="T97" fmla="*/ 48 h 235"/>
                    <a:gd name="T98" fmla="*/ 68 w 237"/>
                    <a:gd name="T99" fmla="*/ 57 h 235"/>
                    <a:gd name="T100" fmla="*/ 88 w 237"/>
                    <a:gd name="T101" fmla="*/ 61 h 235"/>
                    <a:gd name="T102" fmla="*/ 109 w 237"/>
                    <a:gd name="T103" fmla="*/ 72 h 235"/>
                    <a:gd name="T104" fmla="*/ 127 w 237"/>
                    <a:gd name="T105" fmla="*/ 85 h 235"/>
                    <a:gd name="T106" fmla="*/ 161 w 237"/>
                    <a:gd name="T107" fmla="*/ 128 h 23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7"/>
                    <a:gd name="T163" fmla="*/ 0 h 235"/>
                    <a:gd name="T164" fmla="*/ 237 w 237"/>
                    <a:gd name="T165" fmla="*/ 235 h 23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7" h="235">
                      <a:moveTo>
                        <a:pt x="161" y="128"/>
                      </a:moveTo>
                      <a:lnTo>
                        <a:pt x="182" y="144"/>
                      </a:lnTo>
                      <a:lnTo>
                        <a:pt x="191" y="165"/>
                      </a:lnTo>
                      <a:lnTo>
                        <a:pt x="196" y="185"/>
                      </a:lnTo>
                      <a:lnTo>
                        <a:pt x="202" y="198"/>
                      </a:lnTo>
                      <a:lnTo>
                        <a:pt x="216" y="200"/>
                      </a:lnTo>
                      <a:lnTo>
                        <a:pt x="234" y="211"/>
                      </a:lnTo>
                      <a:lnTo>
                        <a:pt x="237" y="222"/>
                      </a:lnTo>
                      <a:lnTo>
                        <a:pt x="228" y="233"/>
                      </a:lnTo>
                      <a:lnTo>
                        <a:pt x="207" y="235"/>
                      </a:lnTo>
                      <a:lnTo>
                        <a:pt x="184" y="230"/>
                      </a:lnTo>
                      <a:lnTo>
                        <a:pt x="171" y="211"/>
                      </a:lnTo>
                      <a:lnTo>
                        <a:pt x="161" y="198"/>
                      </a:lnTo>
                      <a:lnTo>
                        <a:pt x="145" y="189"/>
                      </a:lnTo>
                      <a:lnTo>
                        <a:pt x="123" y="198"/>
                      </a:lnTo>
                      <a:lnTo>
                        <a:pt x="100" y="204"/>
                      </a:lnTo>
                      <a:lnTo>
                        <a:pt x="86" y="204"/>
                      </a:lnTo>
                      <a:lnTo>
                        <a:pt x="70" y="215"/>
                      </a:lnTo>
                      <a:lnTo>
                        <a:pt x="57" y="220"/>
                      </a:lnTo>
                      <a:lnTo>
                        <a:pt x="47" y="209"/>
                      </a:lnTo>
                      <a:lnTo>
                        <a:pt x="54" y="189"/>
                      </a:lnTo>
                      <a:lnTo>
                        <a:pt x="63" y="176"/>
                      </a:lnTo>
                      <a:lnTo>
                        <a:pt x="61" y="161"/>
                      </a:lnTo>
                      <a:lnTo>
                        <a:pt x="54" y="154"/>
                      </a:lnTo>
                      <a:lnTo>
                        <a:pt x="57" y="141"/>
                      </a:lnTo>
                      <a:lnTo>
                        <a:pt x="70" y="137"/>
                      </a:lnTo>
                      <a:lnTo>
                        <a:pt x="84" y="144"/>
                      </a:lnTo>
                      <a:lnTo>
                        <a:pt x="95" y="144"/>
                      </a:lnTo>
                      <a:lnTo>
                        <a:pt x="100" y="137"/>
                      </a:lnTo>
                      <a:lnTo>
                        <a:pt x="95" y="124"/>
                      </a:lnTo>
                      <a:lnTo>
                        <a:pt x="86" y="109"/>
                      </a:lnTo>
                      <a:lnTo>
                        <a:pt x="77" y="96"/>
                      </a:lnTo>
                      <a:lnTo>
                        <a:pt x="61" y="96"/>
                      </a:lnTo>
                      <a:lnTo>
                        <a:pt x="54" y="107"/>
                      </a:lnTo>
                      <a:lnTo>
                        <a:pt x="45" y="118"/>
                      </a:lnTo>
                      <a:lnTo>
                        <a:pt x="29" y="109"/>
                      </a:lnTo>
                      <a:lnTo>
                        <a:pt x="11" y="107"/>
                      </a:lnTo>
                      <a:lnTo>
                        <a:pt x="4" y="96"/>
                      </a:lnTo>
                      <a:lnTo>
                        <a:pt x="9" y="81"/>
                      </a:lnTo>
                      <a:lnTo>
                        <a:pt x="11" y="66"/>
                      </a:lnTo>
                      <a:lnTo>
                        <a:pt x="9" y="46"/>
                      </a:lnTo>
                      <a:lnTo>
                        <a:pt x="0" y="35"/>
                      </a:lnTo>
                      <a:lnTo>
                        <a:pt x="4" y="20"/>
                      </a:lnTo>
                      <a:lnTo>
                        <a:pt x="11" y="9"/>
                      </a:lnTo>
                      <a:lnTo>
                        <a:pt x="22" y="0"/>
                      </a:lnTo>
                      <a:lnTo>
                        <a:pt x="43" y="5"/>
                      </a:lnTo>
                      <a:lnTo>
                        <a:pt x="50" y="18"/>
                      </a:lnTo>
                      <a:lnTo>
                        <a:pt x="47" y="37"/>
                      </a:lnTo>
                      <a:lnTo>
                        <a:pt x="57" y="48"/>
                      </a:lnTo>
                      <a:lnTo>
                        <a:pt x="68" y="57"/>
                      </a:lnTo>
                      <a:lnTo>
                        <a:pt x="88" y="61"/>
                      </a:lnTo>
                      <a:lnTo>
                        <a:pt x="109" y="72"/>
                      </a:lnTo>
                      <a:lnTo>
                        <a:pt x="127" y="85"/>
                      </a:lnTo>
                      <a:lnTo>
                        <a:pt x="161" y="128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269" name="Freeform 47">
                <a:extLst>
                  <a:ext uri="{FF2B5EF4-FFF2-40B4-BE49-F238E27FC236}">
                    <a16:creationId xmlns:a16="http://schemas.microsoft.com/office/drawing/2014/main" id="{7BFCFEDE-4AC5-4039-A7D5-0934A0EE8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2212"/>
                <a:ext cx="947" cy="1301"/>
              </a:xfrm>
              <a:custGeom>
                <a:avLst/>
                <a:gdLst>
                  <a:gd name="T0" fmla="*/ 901 w 947"/>
                  <a:gd name="T1" fmla="*/ 603 h 1301"/>
                  <a:gd name="T2" fmla="*/ 846 w 947"/>
                  <a:gd name="T3" fmla="*/ 579 h 1301"/>
                  <a:gd name="T4" fmla="*/ 833 w 947"/>
                  <a:gd name="T5" fmla="*/ 503 h 1301"/>
                  <a:gd name="T6" fmla="*/ 858 w 947"/>
                  <a:gd name="T7" fmla="*/ 440 h 1301"/>
                  <a:gd name="T8" fmla="*/ 906 w 947"/>
                  <a:gd name="T9" fmla="*/ 388 h 1301"/>
                  <a:gd name="T10" fmla="*/ 908 w 947"/>
                  <a:gd name="T11" fmla="*/ 310 h 1301"/>
                  <a:gd name="T12" fmla="*/ 933 w 947"/>
                  <a:gd name="T13" fmla="*/ 250 h 1301"/>
                  <a:gd name="T14" fmla="*/ 883 w 947"/>
                  <a:gd name="T15" fmla="*/ 206 h 1301"/>
                  <a:gd name="T16" fmla="*/ 837 w 947"/>
                  <a:gd name="T17" fmla="*/ 139 h 1301"/>
                  <a:gd name="T18" fmla="*/ 780 w 947"/>
                  <a:gd name="T19" fmla="*/ 152 h 1301"/>
                  <a:gd name="T20" fmla="*/ 758 w 947"/>
                  <a:gd name="T21" fmla="*/ 187 h 1301"/>
                  <a:gd name="T22" fmla="*/ 684 w 947"/>
                  <a:gd name="T23" fmla="*/ 182 h 1301"/>
                  <a:gd name="T24" fmla="*/ 707 w 947"/>
                  <a:gd name="T25" fmla="*/ 120 h 1301"/>
                  <a:gd name="T26" fmla="*/ 721 w 947"/>
                  <a:gd name="T27" fmla="*/ 31 h 1301"/>
                  <a:gd name="T28" fmla="*/ 659 w 947"/>
                  <a:gd name="T29" fmla="*/ 0 h 1301"/>
                  <a:gd name="T30" fmla="*/ 582 w 947"/>
                  <a:gd name="T31" fmla="*/ 41 h 1301"/>
                  <a:gd name="T32" fmla="*/ 545 w 947"/>
                  <a:gd name="T33" fmla="*/ 128 h 1301"/>
                  <a:gd name="T34" fmla="*/ 502 w 947"/>
                  <a:gd name="T35" fmla="*/ 113 h 1301"/>
                  <a:gd name="T36" fmla="*/ 449 w 947"/>
                  <a:gd name="T37" fmla="*/ 137 h 1301"/>
                  <a:gd name="T38" fmla="*/ 406 w 947"/>
                  <a:gd name="T39" fmla="*/ 195 h 1301"/>
                  <a:gd name="T40" fmla="*/ 338 w 947"/>
                  <a:gd name="T41" fmla="*/ 195 h 1301"/>
                  <a:gd name="T42" fmla="*/ 365 w 947"/>
                  <a:gd name="T43" fmla="*/ 245 h 1301"/>
                  <a:gd name="T44" fmla="*/ 351 w 947"/>
                  <a:gd name="T45" fmla="*/ 317 h 1301"/>
                  <a:gd name="T46" fmla="*/ 292 w 947"/>
                  <a:gd name="T47" fmla="*/ 334 h 1301"/>
                  <a:gd name="T48" fmla="*/ 274 w 947"/>
                  <a:gd name="T49" fmla="*/ 421 h 1301"/>
                  <a:gd name="T50" fmla="*/ 203 w 947"/>
                  <a:gd name="T51" fmla="*/ 451 h 1301"/>
                  <a:gd name="T52" fmla="*/ 148 w 947"/>
                  <a:gd name="T53" fmla="*/ 512 h 1301"/>
                  <a:gd name="T54" fmla="*/ 137 w 947"/>
                  <a:gd name="T55" fmla="*/ 583 h 1301"/>
                  <a:gd name="T56" fmla="*/ 87 w 947"/>
                  <a:gd name="T57" fmla="*/ 646 h 1301"/>
                  <a:gd name="T58" fmla="*/ 109 w 947"/>
                  <a:gd name="T59" fmla="*/ 726 h 1301"/>
                  <a:gd name="T60" fmla="*/ 109 w 947"/>
                  <a:gd name="T61" fmla="*/ 809 h 1301"/>
                  <a:gd name="T62" fmla="*/ 32 w 947"/>
                  <a:gd name="T63" fmla="*/ 874 h 1301"/>
                  <a:gd name="T64" fmla="*/ 7 w 947"/>
                  <a:gd name="T65" fmla="*/ 952 h 1301"/>
                  <a:gd name="T66" fmla="*/ 73 w 947"/>
                  <a:gd name="T67" fmla="*/ 952 h 1301"/>
                  <a:gd name="T68" fmla="*/ 160 w 947"/>
                  <a:gd name="T69" fmla="*/ 921 h 1301"/>
                  <a:gd name="T70" fmla="*/ 224 w 947"/>
                  <a:gd name="T71" fmla="*/ 982 h 1301"/>
                  <a:gd name="T72" fmla="*/ 237 w 947"/>
                  <a:gd name="T73" fmla="*/ 1067 h 1301"/>
                  <a:gd name="T74" fmla="*/ 237 w 947"/>
                  <a:gd name="T75" fmla="*/ 1125 h 1301"/>
                  <a:gd name="T76" fmla="*/ 237 w 947"/>
                  <a:gd name="T77" fmla="*/ 1188 h 1301"/>
                  <a:gd name="T78" fmla="*/ 297 w 947"/>
                  <a:gd name="T79" fmla="*/ 1220 h 1301"/>
                  <a:gd name="T80" fmla="*/ 356 w 947"/>
                  <a:gd name="T81" fmla="*/ 1236 h 1301"/>
                  <a:gd name="T82" fmla="*/ 386 w 947"/>
                  <a:gd name="T83" fmla="*/ 1253 h 1301"/>
                  <a:gd name="T84" fmla="*/ 401 w 947"/>
                  <a:gd name="T85" fmla="*/ 1301 h 1301"/>
                  <a:gd name="T86" fmla="*/ 449 w 947"/>
                  <a:gd name="T87" fmla="*/ 1255 h 1301"/>
                  <a:gd name="T88" fmla="*/ 500 w 947"/>
                  <a:gd name="T89" fmla="*/ 1249 h 1301"/>
                  <a:gd name="T90" fmla="*/ 484 w 947"/>
                  <a:gd name="T91" fmla="*/ 1212 h 1301"/>
                  <a:gd name="T92" fmla="*/ 468 w 947"/>
                  <a:gd name="T93" fmla="*/ 1129 h 1301"/>
                  <a:gd name="T94" fmla="*/ 438 w 947"/>
                  <a:gd name="T95" fmla="*/ 1038 h 1301"/>
                  <a:gd name="T96" fmla="*/ 474 w 947"/>
                  <a:gd name="T97" fmla="*/ 967 h 1301"/>
                  <a:gd name="T98" fmla="*/ 486 w 947"/>
                  <a:gd name="T99" fmla="*/ 902 h 1301"/>
                  <a:gd name="T100" fmla="*/ 547 w 947"/>
                  <a:gd name="T101" fmla="*/ 893 h 1301"/>
                  <a:gd name="T102" fmla="*/ 627 w 947"/>
                  <a:gd name="T103" fmla="*/ 898 h 1301"/>
                  <a:gd name="T104" fmla="*/ 666 w 947"/>
                  <a:gd name="T105" fmla="*/ 845 h 1301"/>
                  <a:gd name="T106" fmla="*/ 723 w 947"/>
                  <a:gd name="T107" fmla="*/ 830 h 1301"/>
                  <a:gd name="T108" fmla="*/ 762 w 947"/>
                  <a:gd name="T109" fmla="*/ 787 h 1301"/>
                  <a:gd name="T110" fmla="*/ 764 w 947"/>
                  <a:gd name="T111" fmla="*/ 731 h 1301"/>
                  <a:gd name="T112" fmla="*/ 835 w 947"/>
                  <a:gd name="T113" fmla="*/ 752 h 1301"/>
                  <a:gd name="T114" fmla="*/ 874 w 947"/>
                  <a:gd name="T115" fmla="*/ 700 h 13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47"/>
                  <a:gd name="T175" fmla="*/ 0 h 1301"/>
                  <a:gd name="T176" fmla="*/ 947 w 947"/>
                  <a:gd name="T177" fmla="*/ 1301 h 13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47" h="1301">
                    <a:moveTo>
                      <a:pt x="892" y="657"/>
                    </a:moveTo>
                    <a:lnTo>
                      <a:pt x="888" y="627"/>
                    </a:lnTo>
                    <a:lnTo>
                      <a:pt x="901" y="603"/>
                    </a:lnTo>
                    <a:lnTo>
                      <a:pt x="890" y="579"/>
                    </a:lnTo>
                    <a:lnTo>
                      <a:pt x="872" y="568"/>
                    </a:lnTo>
                    <a:lnTo>
                      <a:pt x="846" y="579"/>
                    </a:lnTo>
                    <a:lnTo>
                      <a:pt x="831" y="560"/>
                    </a:lnTo>
                    <a:lnTo>
                      <a:pt x="824" y="531"/>
                    </a:lnTo>
                    <a:lnTo>
                      <a:pt x="833" y="503"/>
                    </a:lnTo>
                    <a:lnTo>
                      <a:pt x="846" y="481"/>
                    </a:lnTo>
                    <a:lnTo>
                      <a:pt x="869" y="460"/>
                    </a:lnTo>
                    <a:lnTo>
                      <a:pt x="858" y="440"/>
                    </a:lnTo>
                    <a:lnTo>
                      <a:pt x="862" y="412"/>
                    </a:lnTo>
                    <a:lnTo>
                      <a:pt x="881" y="395"/>
                    </a:lnTo>
                    <a:lnTo>
                      <a:pt x="906" y="388"/>
                    </a:lnTo>
                    <a:lnTo>
                      <a:pt x="899" y="369"/>
                    </a:lnTo>
                    <a:lnTo>
                      <a:pt x="894" y="328"/>
                    </a:lnTo>
                    <a:lnTo>
                      <a:pt x="908" y="310"/>
                    </a:lnTo>
                    <a:lnTo>
                      <a:pt x="931" y="297"/>
                    </a:lnTo>
                    <a:lnTo>
                      <a:pt x="947" y="276"/>
                    </a:lnTo>
                    <a:lnTo>
                      <a:pt x="933" y="250"/>
                    </a:lnTo>
                    <a:lnTo>
                      <a:pt x="908" y="250"/>
                    </a:lnTo>
                    <a:lnTo>
                      <a:pt x="897" y="223"/>
                    </a:lnTo>
                    <a:lnTo>
                      <a:pt x="883" y="206"/>
                    </a:lnTo>
                    <a:lnTo>
                      <a:pt x="860" y="193"/>
                    </a:lnTo>
                    <a:lnTo>
                      <a:pt x="846" y="161"/>
                    </a:lnTo>
                    <a:lnTo>
                      <a:pt x="837" y="139"/>
                    </a:lnTo>
                    <a:lnTo>
                      <a:pt x="821" y="135"/>
                    </a:lnTo>
                    <a:lnTo>
                      <a:pt x="805" y="135"/>
                    </a:lnTo>
                    <a:lnTo>
                      <a:pt x="780" y="152"/>
                    </a:lnTo>
                    <a:lnTo>
                      <a:pt x="771" y="165"/>
                    </a:lnTo>
                    <a:lnTo>
                      <a:pt x="764" y="174"/>
                    </a:lnTo>
                    <a:lnTo>
                      <a:pt x="758" y="187"/>
                    </a:lnTo>
                    <a:lnTo>
                      <a:pt x="732" y="195"/>
                    </a:lnTo>
                    <a:lnTo>
                      <a:pt x="707" y="187"/>
                    </a:lnTo>
                    <a:lnTo>
                      <a:pt x="684" y="182"/>
                    </a:lnTo>
                    <a:lnTo>
                      <a:pt x="680" y="163"/>
                    </a:lnTo>
                    <a:lnTo>
                      <a:pt x="696" y="146"/>
                    </a:lnTo>
                    <a:lnTo>
                      <a:pt x="707" y="120"/>
                    </a:lnTo>
                    <a:lnTo>
                      <a:pt x="712" y="85"/>
                    </a:lnTo>
                    <a:lnTo>
                      <a:pt x="709" y="55"/>
                    </a:lnTo>
                    <a:lnTo>
                      <a:pt x="721" y="31"/>
                    </a:lnTo>
                    <a:lnTo>
                      <a:pt x="709" y="15"/>
                    </a:lnTo>
                    <a:lnTo>
                      <a:pt x="687" y="3"/>
                    </a:lnTo>
                    <a:lnTo>
                      <a:pt x="659" y="0"/>
                    </a:lnTo>
                    <a:lnTo>
                      <a:pt x="630" y="3"/>
                    </a:lnTo>
                    <a:lnTo>
                      <a:pt x="602" y="20"/>
                    </a:lnTo>
                    <a:lnTo>
                      <a:pt x="582" y="41"/>
                    </a:lnTo>
                    <a:lnTo>
                      <a:pt x="570" y="74"/>
                    </a:lnTo>
                    <a:lnTo>
                      <a:pt x="557" y="109"/>
                    </a:lnTo>
                    <a:lnTo>
                      <a:pt x="545" y="128"/>
                    </a:lnTo>
                    <a:lnTo>
                      <a:pt x="529" y="143"/>
                    </a:lnTo>
                    <a:lnTo>
                      <a:pt x="516" y="130"/>
                    </a:lnTo>
                    <a:lnTo>
                      <a:pt x="502" y="113"/>
                    </a:lnTo>
                    <a:lnTo>
                      <a:pt x="486" y="111"/>
                    </a:lnTo>
                    <a:lnTo>
                      <a:pt x="463" y="117"/>
                    </a:lnTo>
                    <a:lnTo>
                      <a:pt x="449" y="137"/>
                    </a:lnTo>
                    <a:lnTo>
                      <a:pt x="438" y="163"/>
                    </a:lnTo>
                    <a:lnTo>
                      <a:pt x="427" y="185"/>
                    </a:lnTo>
                    <a:lnTo>
                      <a:pt x="406" y="195"/>
                    </a:lnTo>
                    <a:lnTo>
                      <a:pt x="383" y="187"/>
                    </a:lnTo>
                    <a:lnTo>
                      <a:pt x="358" y="180"/>
                    </a:lnTo>
                    <a:lnTo>
                      <a:pt x="338" y="195"/>
                    </a:lnTo>
                    <a:lnTo>
                      <a:pt x="333" y="219"/>
                    </a:lnTo>
                    <a:lnTo>
                      <a:pt x="347" y="239"/>
                    </a:lnTo>
                    <a:lnTo>
                      <a:pt x="365" y="245"/>
                    </a:lnTo>
                    <a:lnTo>
                      <a:pt x="374" y="271"/>
                    </a:lnTo>
                    <a:lnTo>
                      <a:pt x="365" y="297"/>
                    </a:lnTo>
                    <a:lnTo>
                      <a:pt x="351" y="317"/>
                    </a:lnTo>
                    <a:lnTo>
                      <a:pt x="331" y="323"/>
                    </a:lnTo>
                    <a:lnTo>
                      <a:pt x="306" y="321"/>
                    </a:lnTo>
                    <a:lnTo>
                      <a:pt x="292" y="334"/>
                    </a:lnTo>
                    <a:lnTo>
                      <a:pt x="294" y="367"/>
                    </a:lnTo>
                    <a:lnTo>
                      <a:pt x="280" y="386"/>
                    </a:lnTo>
                    <a:lnTo>
                      <a:pt x="274" y="421"/>
                    </a:lnTo>
                    <a:lnTo>
                      <a:pt x="260" y="438"/>
                    </a:lnTo>
                    <a:lnTo>
                      <a:pt x="235" y="449"/>
                    </a:lnTo>
                    <a:lnTo>
                      <a:pt x="203" y="451"/>
                    </a:lnTo>
                    <a:lnTo>
                      <a:pt x="175" y="464"/>
                    </a:lnTo>
                    <a:lnTo>
                      <a:pt x="157" y="486"/>
                    </a:lnTo>
                    <a:lnTo>
                      <a:pt x="148" y="512"/>
                    </a:lnTo>
                    <a:lnTo>
                      <a:pt x="137" y="536"/>
                    </a:lnTo>
                    <a:lnTo>
                      <a:pt x="119" y="546"/>
                    </a:lnTo>
                    <a:lnTo>
                      <a:pt x="137" y="583"/>
                    </a:lnTo>
                    <a:lnTo>
                      <a:pt x="128" y="612"/>
                    </a:lnTo>
                    <a:lnTo>
                      <a:pt x="107" y="624"/>
                    </a:lnTo>
                    <a:lnTo>
                      <a:pt x="87" y="646"/>
                    </a:lnTo>
                    <a:lnTo>
                      <a:pt x="84" y="670"/>
                    </a:lnTo>
                    <a:lnTo>
                      <a:pt x="96" y="700"/>
                    </a:lnTo>
                    <a:lnTo>
                      <a:pt x="109" y="726"/>
                    </a:lnTo>
                    <a:lnTo>
                      <a:pt x="125" y="757"/>
                    </a:lnTo>
                    <a:lnTo>
                      <a:pt x="123" y="780"/>
                    </a:lnTo>
                    <a:lnTo>
                      <a:pt x="109" y="809"/>
                    </a:lnTo>
                    <a:lnTo>
                      <a:pt x="87" y="830"/>
                    </a:lnTo>
                    <a:lnTo>
                      <a:pt x="57" y="845"/>
                    </a:lnTo>
                    <a:lnTo>
                      <a:pt x="32" y="874"/>
                    </a:lnTo>
                    <a:lnTo>
                      <a:pt x="13" y="891"/>
                    </a:lnTo>
                    <a:lnTo>
                      <a:pt x="0" y="917"/>
                    </a:lnTo>
                    <a:lnTo>
                      <a:pt x="7" y="952"/>
                    </a:lnTo>
                    <a:lnTo>
                      <a:pt x="18" y="969"/>
                    </a:lnTo>
                    <a:lnTo>
                      <a:pt x="43" y="965"/>
                    </a:lnTo>
                    <a:lnTo>
                      <a:pt x="73" y="952"/>
                    </a:lnTo>
                    <a:lnTo>
                      <a:pt x="103" y="945"/>
                    </a:lnTo>
                    <a:lnTo>
                      <a:pt x="128" y="928"/>
                    </a:lnTo>
                    <a:lnTo>
                      <a:pt x="160" y="921"/>
                    </a:lnTo>
                    <a:lnTo>
                      <a:pt x="180" y="932"/>
                    </a:lnTo>
                    <a:lnTo>
                      <a:pt x="201" y="952"/>
                    </a:lnTo>
                    <a:lnTo>
                      <a:pt x="224" y="982"/>
                    </a:lnTo>
                    <a:lnTo>
                      <a:pt x="230" y="1004"/>
                    </a:lnTo>
                    <a:lnTo>
                      <a:pt x="228" y="1032"/>
                    </a:lnTo>
                    <a:lnTo>
                      <a:pt x="237" y="1067"/>
                    </a:lnTo>
                    <a:lnTo>
                      <a:pt x="251" y="1082"/>
                    </a:lnTo>
                    <a:lnTo>
                      <a:pt x="255" y="1106"/>
                    </a:lnTo>
                    <a:lnTo>
                      <a:pt x="237" y="1125"/>
                    </a:lnTo>
                    <a:lnTo>
                      <a:pt x="228" y="1149"/>
                    </a:lnTo>
                    <a:lnTo>
                      <a:pt x="244" y="1171"/>
                    </a:lnTo>
                    <a:lnTo>
                      <a:pt x="237" y="1188"/>
                    </a:lnTo>
                    <a:lnTo>
                      <a:pt x="242" y="1205"/>
                    </a:lnTo>
                    <a:lnTo>
                      <a:pt x="267" y="1214"/>
                    </a:lnTo>
                    <a:lnTo>
                      <a:pt x="297" y="1220"/>
                    </a:lnTo>
                    <a:lnTo>
                      <a:pt x="317" y="1210"/>
                    </a:lnTo>
                    <a:lnTo>
                      <a:pt x="333" y="1220"/>
                    </a:lnTo>
                    <a:lnTo>
                      <a:pt x="356" y="1236"/>
                    </a:lnTo>
                    <a:lnTo>
                      <a:pt x="374" y="1223"/>
                    </a:lnTo>
                    <a:lnTo>
                      <a:pt x="397" y="1231"/>
                    </a:lnTo>
                    <a:lnTo>
                      <a:pt x="386" y="1253"/>
                    </a:lnTo>
                    <a:lnTo>
                      <a:pt x="379" y="1275"/>
                    </a:lnTo>
                    <a:lnTo>
                      <a:pt x="381" y="1296"/>
                    </a:lnTo>
                    <a:lnTo>
                      <a:pt x="401" y="1301"/>
                    </a:lnTo>
                    <a:lnTo>
                      <a:pt x="415" y="1288"/>
                    </a:lnTo>
                    <a:lnTo>
                      <a:pt x="433" y="1268"/>
                    </a:lnTo>
                    <a:lnTo>
                      <a:pt x="449" y="1255"/>
                    </a:lnTo>
                    <a:lnTo>
                      <a:pt x="474" y="1264"/>
                    </a:lnTo>
                    <a:lnTo>
                      <a:pt x="495" y="1266"/>
                    </a:lnTo>
                    <a:lnTo>
                      <a:pt x="500" y="1249"/>
                    </a:lnTo>
                    <a:lnTo>
                      <a:pt x="493" y="1225"/>
                    </a:lnTo>
                    <a:lnTo>
                      <a:pt x="513" y="1223"/>
                    </a:lnTo>
                    <a:lnTo>
                      <a:pt x="484" y="1212"/>
                    </a:lnTo>
                    <a:lnTo>
                      <a:pt x="459" y="1188"/>
                    </a:lnTo>
                    <a:lnTo>
                      <a:pt x="456" y="1155"/>
                    </a:lnTo>
                    <a:lnTo>
                      <a:pt x="468" y="1129"/>
                    </a:lnTo>
                    <a:lnTo>
                      <a:pt x="461" y="1099"/>
                    </a:lnTo>
                    <a:lnTo>
                      <a:pt x="449" y="1073"/>
                    </a:lnTo>
                    <a:lnTo>
                      <a:pt x="438" y="1038"/>
                    </a:lnTo>
                    <a:lnTo>
                      <a:pt x="445" y="1015"/>
                    </a:lnTo>
                    <a:lnTo>
                      <a:pt x="461" y="995"/>
                    </a:lnTo>
                    <a:lnTo>
                      <a:pt x="474" y="967"/>
                    </a:lnTo>
                    <a:lnTo>
                      <a:pt x="470" y="943"/>
                    </a:lnTo>
                    <a:lnTo>
                      <a:pt x="468" y="915"/>
                    </a:lnTo>
                    <a:lnTo>
                      <a:pt x="486" y="902"/>
                    </a:lnTo>
                    <a:lnTo>
                      <a:pt x="509" y="898"/>
                    </a:lnTo>
                    <a:lnTo>
                      <a:pt x="532" y="913"/>
                    </a:lnTo>
                    <a:lnTo>
                      <a:pt x="547" y="893"/>
                    </a:lnTo>
                    <a:lnTo>
                      <a:pt x="573" y="885"/>
                    </a:lnTo>
                    <a:lnTo>
                      <a:pt x="600" y="891"/>
                    </a:lnTo>
                    <a:lnTo>
                      <a:pt x="627" y="898"/>
                    </a:lnTo>
                    <a:lnTo>
                      <a:pt x="653" y="891"/>
                    </a:lnTo>
                    <a:lnTo>
                      <a:pt x="664" y="869"/>
                    </a:lnTo>
                    <a:lnTo>
                      <a:pt x="666" y="845"/>
                    </a:lnTo>
                    <a:lnTo>
                      <a:pt x="682" y="830"/>
                    </a:lnTo>
                    <a:lnTo>
                      <a:pt x="703" y="833"/>
                    </a:lnTo>
                    <a:lnTo>
                      <a:pt x="723" y="830"/>
                    </a:lnTo>
                    <a:lnTo>
                      <a:pt x="728" y="811"/>
                    </a:lnTo>
                    <a:lnTo>
                      <a:pt x="741" y="794"/>
                    </a:lnTo>
                    <a:lnTo>
                      <a:pt x="762" y="787"/>
                    </a:lnTo>
                    <a:lnTo>
                      <a:pt x="771" y="765"/>
                    </a:lnTo>
                    <a:lnTo>
                      <a:pt x="762" y="750"/>
                    </a:lnTo>
                    <a:lnTo>
                      <a:pt x="764" y="731"/>
                    </a:lnTo>
                    <a:lnTo>
                      <a:pt x="787" y="728"/>
                    </a:lnTo>
                    <a:lnTo>
                      <a:pt x="810" y="746"/>
                    </a:lnTo>
                    <a:lnTo>
                      <a:pt x="835" y="752"/>
                    </a:lnTo>
                    <a:lnTo>
                      <a:pt x="849" y="731"/>
                    </a:lnTo>
                    <a:lnTo>
                      <a:pt x="856" y="711"/>
                    </a:lnTo>
                    <a:lnTo>
                      <a:pt x="874" y="700"/>
                    </a:lnTo>
                    <a:lnTo>
                      <a:pt x="890" y="679"/>
                    </a:lnTo>
                    <a:lnTo>
                      <a:pt x="892" y="657"/>
                    </a:lnTo>
                    <a:close/>
                  </a:path>
                </a:pathLst>
              </a:custGeom>
              <a:solidFill>
                <a:srgbClr val="6983A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270" name="Group 52">
                <a:extLst>
                  <a:ext uri="{FF2B5EF4-FFF2-40B4-BE49-F238E27FC236}">
                    <a16:creationId xmlns:a16="http://schemas.microsoft.com/office/drawing/2014/main" id="{383BF4E5-E960-41EF-930E-C735405FB8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1" y="1669"/>
                <a:ext cx="1358" cy="1317"/>
                <a:chOff x="1837" y="1669"/>
                <a:chExt cx="1358" cy="1317"/>
              </a:xfrm>
            </p:grpSpPr>
            <p:sp>
              <p:nvSpPr>
                <p:cNvPr id="10286" name="Freeform 53">
                  <a:extLst>
                    <a:ext uri="{FF2B5EF4-FFF2-40B4-BE49-F238E27FC236}">
                      <a16:creationId xmlns:a16="http://schemas.microsoft.com/office/drawing/2014/main" id="{6577A3CA-D284-47B8-AB9D-6C64C9738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1669"/>
                  <a:ext cx="1358" cy="1317"/>
                </a:xfrm>
                <a:custGeom>
                  <a:avLst/>
                  <a:gdLst>
                    <a:gd name="T0" fmla="*/ 863 w 1358"/>
                    <a:gd name="T1" fmla="*/ 1029 h 1317"/>
                    <a:gd name="T2" fmla="*/ 963 w 1358"/>
                    <a:gd name="T3" fmla="*/ 983 h 1317"/>
                    <a:gd name="T4" fmla="*/ 997 w 1358"/>
                    <a:gd name="T5" fmla="*/ 877 h 1317"/>
                    <a:gd name="T6" fmla="*/ 1070 w 1358"/>
                    <a:gd name="T7" fmla="*/ 838 h 1317"/>
                    <a:gd name="T8" fmla="*/ 1038 w 1358"/>
                    <a:gd name="T9" fmla="*/ 762 h 1317"/>
                    <a:gd name="T10" fmla="*/ 1111 w 1358"/>
                    <a:gd name="T11" fmla="*/ 738 h 1317"/>
                    <a:gd name="T12" fmla="*/ 1168 w 1358"/>
                    <a:gd name="T13" fmla="*/ 663 h 1317"/>
                    <a:gd name="T14" fmla="*/ 1235 w 1358"/>
                    <a:gd name="T15" fmla="*/ 686 h 1317"/>
                    <a:gd name="T16" fmla="*/ 1287 w 1358"/>
                    <a:gd name="T17" fmla="*/ 585 h 1317"/>
                    <a:gd name="T18" fmla="*/ 1339 w 1358"/>
                    <a:gd name="T19" fmla="*/ 498 h 1317"/>
                    <a:gd name="T20" fmla="*/ 1310 w 1358"/>
                    <a:gd name="T21" fmla="*/ 422 h 1317"/>
                    <a:gd name="T22" fmla="*/ 1271 w 1358"/>
                    <a:gd name="T23" fmla="*/ 348 h 1317"/>
                    <a:gd name="T24" fmla="*/ 1228 w 1358"/>
                    <a:gd name="T25" fmla="*/ 247 h 1317"/>
                    <a:gd name="T26" fmla="*/ 1253 w 1358"/>
                    <a:gd name="T27" fmla="*/ 218 h 1317"/>
                    <a:gd name="T28" fmla="*/ 1235 w 1358"/>
                    <a:gd name="T29" fmla="*/ 160 h 1317"/>
                    <a:gd name="T30" fmla="*/ 1257 w 1358"/>
                    <a:gd name="T31" fmla="*/ 71 h 1317"/>
                    <a:gd name="T32" fmla="*/ 1212 w 1358"/>
                    <a:gd name="T33" fmla="*/ 17 h 1317"/>
                    <a:gd name="T34" fmla="*/ 1152 w 1358"/>
                    <a:gd name="T35" fmla="*/ 75 h 1317"/>
                    <a:gd name="T36" fmla="*/ 1098 w 1358"/>
                    <a:gd name="T37" fmla="*/ 13 h 1317"/>
                    <a:gd name="T38" fmla="*/ 1047 w 1358"/>
                    <a:gd name="T39" fmla="*/ 43 h 1317"/>
                    <a:gd name="T40" fmla="*/ 986 w 1358"/>
                    <a:gd name="T41" fmla="*/ 47 h 1317"/>
                    <a:gd name="T42" fmla="*/ 986 w 1358"/>
                    <a:gd name="T43" fmla="*/ 145 h 1317"/>
                    <a:gd name="T44" fmla="*/ 940 w 1358"/>
                    <a:gd name="T45" fmla="*/ 244 h 1317"/>
                    <a:gd name="T46" fmla="*/ 851 w 1358"/>
                    <a:gd name="T47" fmla="*/ 301 h 1317"/>
                    <a:gd name="T48" fmla="*/ 817 w 1358"/>
                    <a:gd name="T49" fmla="*/ 240 h 1317"/>
                    <a:gd name="T50" fmla="*/ 806 w 1358"/>
                    <a:gd name="T51" fmla="*/ 138 h 1317"/>
                    <a:gd name="T52" fmla="*/ 730 w 1358"/>
                    <a:gd name="T53" fmla="*/ 73 h 1317"/>
                    <a:gd name="T54" fmla="*/ 655 w 1358"/>
                    <a:gd name="T55" fmla="*/ 32 h 1317"/>
                    <a:gd name="T56" fmla="*/ 612 w 1358"/>
                    <a:gd name="T57" fmla="*/ 132 h 1317"/>
                    <a:gd name="T58" fmla="*/ 514 w 1358"/>
                    <a:gd name="T59" fmla="*/ 179 h 1317"/>
                    <a:gd name="T60" fmla="*/ 402 w 1358"/>
                    <a:gd name="T61" fmla="*/ 199 h 1317"/>
                    <a:gd name="T62" fmla="*/ 347 w 1358"/>
                    <a:gd name="T63" fmla="*/ 279 h 1317"/>
                    <a:gd name="T64" fmla="*/ 288 w 1358"/>
                    <a:gd name="T65" fmla="*/ 359 h 1317"/>
                    <a:gd name="T66" fmla="*/ 149 w 1358"/>
                    <a:gd name="T67" fmla="*/ 400 h 1317"/>
                    <a:gd name="T68" fmla="*/ 55 w 1358"/>
                    <a:gd name="T69" fmla="*/ 407 h 1317"/>
                    <a:gd name="T70" fmla="*/ 103 w 1358"/>
                    <a:gd name="T71" fmla="*/ 511 h 1317"/>
                    <a:gd name="T72" fmla="*/ 158 w 1358"/>
                    <a:gd name="T73" fmla="*/ 600 h 1317"/>
                    <a:gd name="T74" fmla="*/ 107 w 1358"/>
                    <a:gd name="T75" fmla="*/ 730 h 1317"/>
                    <a:gd name="T76" fmla="*/ 23 w 1358"/>
                    <a:gd name="T77" fmla="*/ 840 h 1317"/>
                    <a:gd name="T78" fmla="*/ 9 w 1358"/>
                    <a:gd name="T79" fmla="*/ 959 h 1317"/>
                    <a:gd name="T80" fmla="*/ 34 w 1358"/>
                    <a:gd name="T81" fmla="*/ 1072 h 1317"/>
                    <a:gd name="T82" fmla="*/ 82 w 1358"/>
                    <a:gd name="T83" fmla="*/ 1170 h 1317"/>
                    <a:gd name="T84" fmla="*/ 130 w 1358"/>
                    <a:gd name="T85" fmla="*/ 1254 h 1317"/>
                    <a:gd name="T86" fmla="*/ 206 w 1358"/>
                    <a:gd name="T87" fmla="*/ 1308 h 1317"/>
                    <a:gd name="T88" fmla="*/ 258 w 1358"/>
                    <a:gd name="T89" fmla="*/ 1263 h 1317"/>
                    <a:gd name="T90" fmla="*/ 345 w 1358"/>
                    <a:gd name="T91" fmla="*/ 1215 h 1317"/>
                    <a:gd name="T92" fmla="*/ 434 w 1358"/>
                    <a:gd name="T93" fmla="*/ 1150 h 1317"/>
                    <a:gd name="T94" fmla="*/ 539 w 1358"/>
                    <a:gd name="T95" fmla="*/ 1137 h 1317"/>
                    <a:gd name="T96" fmla="*/ 628 w 1358"/>
                    <a:gd name="T97" fmla="*/ 1085 h 1317"/>
                    <a:gd name="T98" fmla="*/ 694 w 1358"/>
                    <a:gd name="T99" fmla="*/ 1018 h 1317"/>
                    <a:gd name="T100" fmla="*/ 739 w 1358"/>
                    <a:gd name="T101" fmla="*/ 970 h 1317"/>
                    <a:gd name="T102" fmla="*/ 803 w 1358"/>
                    <a:gd name="T103" fmla="*/ 1074 h 131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58"/>
                    <a:gd name="T157" fmla="*/ 0 h 1317"/>
                    <a:gd name="T158" fmla="*/ 1358 w 1358"/>
                    <a:gd name="T159" fmla="*/ 1317 h 131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58" h="1317">
                      <a:moveTo>
                        <a:pt x="824" y="1089"/>
                      </a:moveTo>
                      <a:lnTo>
                        <a:pt x="842" y="1079"/>
                      </a:lnTo>
                      <a:lnTo>
                        <a:pt x="853" y="1053"/>
                      </a:lnTo>
                      <a:lnTo>
                        <a:pt x="863" y="1029"/>
                      </a:lnTo>
                      <a:lnTo>
                        <a:pt x="881" y="1009"/>
                      </a:lnTo>
                      <a:lnTo>
                        <a:pt x="908" y="994"/>
                      </a:lnTo>
                      <a:lnTo>
                        <a:pt x="938" y="992"/>
                      </a:lnTo>
                      <a:lnTo>
                        <a:pt x="963" y="983"/>
                      </a:lnTo>
                      <a:lnTo>
                        <a:pt x="979" y="962"/>
                      </a:lnTo>
                      <a:lnTo>
                        <a:pt x="986" y="929"/>
                      </a:lnTo>
                      <a:lnTo>
                        <a:pt x="1000" y="910"/>
                      </a:lnTo>
                      <a:lnTo>
                        <a:pt x="997" y="877"/>
                      </a:lnTo>
                      <a:lnTo>
                        <a:pt x="1011" y="864"/>
                      </a:lnTo>
                      <a:lnTo>
                        <a:pt x="1036" y="866"/>
                      </a:lnTo>
                      <a:lnTo>
                        <a:pt x="1057" y="860"/>
                      </a:lnTo>
                      <a:lnTo>
                        <a:pt x="1070" y="838"/>
                      </a:lnTo>
                      <a:lnTo>
                        <a:pt x="1079" y="814"/>
                      </a:lnTo>
                      <a:lnTo>
                        <a:pt x="1070" y="788"/>
                      </a:lnTo>
                      <a:lnTo>
                        <a:pt x="1052" y="782"/>
                      </a:lnTo>
                      <a:lnTo>
                        <a:pt x="1038" y="762"/>
                      </a:lnTo>
                      <a:lnTo>
                        <a:pt x="1043" y="738"/>
                      </a:lnTo>
                      <a:lnTo>
                        <a:pt x="1063" y="723"/>
                      </a:lnTo>
                      <a:lnTo>
                        <a:pt x="1095" y="734"/>
                      </a:lnTo>
                      <a:lnTo>
                        <a:pt x="1111" y="738"/>
                      </a:lnTo>
                      <a:lnTo>
                        <a:pt x="1132" y="728"/>
                      </a:lnTo>
                      <a:lnTo>
                        <a:pt x="1143" y="706"/>
                      </a:lnTo>
                      <a:lnTo>
                        <a:pt x="1152" y="682"/>
                      </a:lnTo>
                      <a:lnTo>
                        <a:pt x="1168" y="663"/>
                      </a:lnTo>
                      <a:lnTo>
                        <a:pt x="1189" y="654"/>
                      </a:lnTo>
                      <a:lnTo>
                        <a:pt x="1209" y="656"/>
                      </a:lnTo>
                      <a:lnTo>
                        <a:pt x="1221" y="671"/>
                      </a:lnTo>
                      <a:lnTo>
                        <a:pt x="1235" y="686"/>
                      </a:lnTo>
                      <a:lnTo>
                        <a:pt x="1251" y="671"/>
                      </a:lnTo>
                      <a:lnTo>
                        <a:pt x="1264" y="647"/>
                      </a:lnTo>
                      <a:lnTo>
                        <a:pt x="1276" y="619"/>
                      </a:lnTo>
                      <a:lnTo>
                        <a:pt x="1287" y="585"/>
                      </a:lnTo>
                      <a:lnTo>
                        <a:pt x="1310" y="563"/>
                      </a:lnTo>
                      <a:lnTo>
                        <a:pt x="1337" y="545"/>
                      </a:lnTo>
                      <a:lnTo>
                        <a:pt x="1333" y="526"/>
                      </a:lnTo>
                      <a:lnTo>
                        <a:pt x="1339" y="498"/>
                      </a:lnTo>
                      <a:lnTo>
                        <a:pt x="1358" y="476"/>
                      </a:lnTo>
                      <a:lnTo>
                        <a:pt x="1358" y="452"/>
                      </a:lnTo>
                      <a:lnTo>
                        <a:pt x="1339" y="437"/>
                      </a:lnTo>
                      <a:lnTo>
                        <a:pt x="1310" y="422"/>
                      </a:lnTo>
                      <a:lnTo>
                        <a:pt x="1314" y="396"/>
                      </a:lnTo>
                      <a:lnTo>
                        <a:pt x="1308" y="366"/>
                      </a:lnTo>
                      <a:lnTo>
                        <a:pt x="1287" y="357"/>
                      </a:lnTo>
                      <a:lnTo>
                        <a:pt x="1271" y="348"/>
                      </a:lnTo>
                      <a:lnTo>
                        <a:pt x="1273" y="316"/>
                      </a:lnTo>
                      <a:lnTo>
                        <a:pt x="1264" y="281"/>
                      </a:lnTo>
                      <a:lnTo>
                        <a:pt x="1248" y="264"/>
                      </a:lnTo>
                      <a:lnTo>
                        <a:pt x="1228" y="247"/>
                      </a:lnTo>
                      <a:lnTo>
                        <a:pt x="1207" y="242"/>
                      </a:lnTo>
                      <a:lnTo>
                        <a:pt x="1212" y="223"/>
                      </a:lnTo>
                      <a:lnTo>
                        <a:pt x="1232" y="221"/>
                      </a:lnTo>
                      <a:lnTo>
                        <a:pt x="1253" y="218"/>
                      </a:lnTo>
                      <a:lnTo>
                        <a:pt x="1266" y="197"/>
                      </a:lnTo>
                      <a:lnTo>
                        <a:pt x="1262" y="175"/>
                      </a:lnTo>
                      <a:lnTo>
                        <a:pt x="1248" y="166"/>
                      </a:lnTo>
                      <a:lnTo>
                        <a:pt x="1235" y="160"/>
                      </a:lnTo>
                      <a:lnTo>
                        <a:pt x="1241" y="143"/>
                      </a:lnTo>
                      <a:lnTo>
                        <a:pt x="1257" y="121"/>
                      </a:lnTo>
                      <a:lnTo>
                        <a:pt x="1264" y="91"/>
                      </a:lnTo>
                      <a:lnTo>
                        <a:pt x="1257" y="71"/>
                      </a:lnTo>
                      <a:lnTo>
                        <a:pt x="1266" y="47"/>
                      </a:lnTo>
                      <a:lnTo>
                        <a:pt x="1273" y="17"/>
                      </a:lnTo>
                      <a:lnTo>
                        <a:pt x="1241" y="6"/>
                      </a:lnTo>
                      <a:lnTo>
                        <a:pt x="1212" y="17"/>
                      </a:lnTo>
                      <a:lnTo>
                        <a:pt x="1200" y="36"/>
                      </a:lnTo>
                      <a:lnTo>
                        <a:pt x="1175" y="41"/>
                      </a:lnTo>
                      <a:lnTo>
                        <a:pt x="1164" y="56"/>
                      </a:lnTo>
                      <a:lnTo>
                        <a:pt x="1152" y="75"/>
                      </a:lnTo>
                      <a:lnTo>
                        <a:pt x="1136" y="84"/>
                      </a:lnTo>
                      <a:lnTo>
                        <a:pt x="1123" y="62"/>
                      </a:lnTo>
                      <a:lnTo>
                        <a:pt x="1111" y="36"/>
                      </a:lnTo>
                      <a:lnTo>
                        <a:pt x="1098" y="13"/>
                      </a:lnTo>
                      <a:lnTo>
                        <a:pt x="1088" y="0"/>
                      </a:lnTo>
                      <a:lnTo>
                        <a:pt x="1070" y="4"/>
                      </a:lnTo>
                      <a:lnTo>
                        <a:pt x="1057" y="19"/>
                      </a:lnTo>
                      <a:lnTo>
                        <a:pt x="1047" y="43"/>
                      </a:lnTo>
                      <a:lnTo>
                        <a:pt x="1034" y="30"/>
                      </a:lnTo>
                      <a:lnTo>
                        <a:pt x="1020" y="17"/>
                      </a:lnTo>
                      <a:lnTo>
                        <a:pt x="1000" y="26"/>
                      </a:lnTo>
                      <a:lnTo>
                        <a:pt x="986" y="47"/>
                      </a:lnTo>
                      <a:lnTo>
                        <a:pt x="965" y="64"/>
                      </a:lnTo>
                      <a:lnTo>
                        <a:pt x="961" y="84"/>
                      </a:lnTo>
                      <a:lnTo>
                        <a:pt x="979" y="112"/>
                      </a:lnTo>
                      <a:lnTo>
                        <a:pt x="986" y="145"/>
                      </a:lnTo>
                      <a:lnTo>
                        <a:pt x="993" y="190"/>
                      </a:lnTo>
                      <a:lnTo>
                        <a:pt x="981" y="221"/>
                      </a:lnTo>
                      <a:lnTo>
                        <a:pt x="965" y="242"/>
                      </a:lnTo>
                      <a:lnTo>
                        <a:pt x="940" y="244"/>
                      </a:lnTo>
                      <a:lnTo>
                        <a:pt x="915" y="251"/>
                      </a:lnTo>
                      <a:lnTo>
                        <a:pt x="897" y="268"/>
                      </a:lnTo>
                      <a:lnTo>
                        <a:pt x="874" y="290"/>
                      </a:lnTo>
                      <a:lnTo>
                        <a:pt x="851" y="301"/>
                      </a:lnTo>
                      <a:lnTo>
                        <a:pt x="831" y="299"/>
                      </a:lnTo>
                      <a:lnTo>
                        <a:pt x="817" y="286"/>
                      </a:lnTo>
                      <a:lnTo>
                        <a:pt x="808" y="262"/>
                      </a:lnTo>
                      <a:lnTo>
                        <a:pt x="817" y="240"/>
                      </a:lnTo>
                      <a:lnTo>
                        <a:pt x="803" y="218"/>
                      </a:lnTo>
                      <a:lnTo>
                        <a:pt x="792" y="192"/>
                      </a:lnTo>
                      <a:lnTo>
                        <a:pt x="794" y="166"/>
                      </a:lnTo>
                      <a:lnTo>
                        <a:pt x="806" y="138"/>
                      </a:lnTo>
                      <a:lnTo>
                        <a:pt x="801" y="114"/>
                      </a:lnTo>
                      <a:lnTo>
                        <a:pt x="778" y="99"/>
                      </a:lnTo>
                      <a:lnTo>
                        <a:pt x="749" y="91"/>
                      </a:lnTo>
                      <a:lnTo>
                        <a:pt x="730" y="73"/>
                      </a:lnTo>
                      <a:lnTo>
                        <a:pt x="719" y="43"/>
                      </a:lnTo>
                      <a:lnTo>
                        <a:pt x="703" y="23"/>
                      </a:lnTo>
                      <a:lnTo>
                        <a:pt x="676" y="19"/>
                      </a:lnTo>
                      <a:lnTo>
                        <a:pt x="655" y="32"/>
                      </a:lnTo>
                      <a:lnTo>
                        <a:pt x="660" y="67"/>
                      </a:lnTo>
                      <a:lnTo>
                        <a:pt x="644" y="95"/>
                      </a:lnTo>
                      <a:lnTo>
                        <a:pt x="625" y="108"/>
                      </a:lnTo>
                      <a:lnTo>
                        <a:pt x="612" y="132"/>
                      </a:lnTo>
                      <a:lnTo>
                        <a:pt x="587" y="145"/>
                      </a:lnTo>
                      <a:lnTo>
                        <a:pt x="561" y="158"/>
                      </a:lnTo>
                      <a:lnTo>
                        <a:pt x="545" y="175"/>
                      </a:lnTo>
                      <a:lnTo>
                        <a:pt x="514" y="179"/>
                      </a:lnTo>
                      <a:lnTo>
                        <a:pt x="484" y="171"/>
                      </a:lnTo>
                      <a:lnTo>
                        <a:pt x="457" y="175"/>
                      </a:lnTo>
                      <a:lnTo>
                        <a:pt x="425" y="184"/>
                      </a:lnTo>
                      <a:lnTo>
                        <a:pt x="402" y="199"/>
                      </a:lnTo>
                      <a:lnTo>
                        <a:pt x="384" y="221"/>
                      </a:lnTo>
                      <a:lnTo>
                        <a:pt x="358" y="238"/>
                      </a:lnTo>
                      <a:lnTo>
                        <a:pt x="349" y="253"/>
                      </a:lnTo>
                      <a:lnTo>
                        <a:pt x="347" y="279"/>
                      </a:lnTo>
                      <a:lnTo>
                        <a:pt x="358" y="312"/>
                      </a:lnTo>
                      <a:lnTo>
                        <a:pt x="347" y="338"/>
                      </a:lnTo>
                      <a:lnTo>
                        <a:pt x="324" y="353"/>
                      </a:lnTo>
                      <a:lnTo>
                        <a:pt x="288" y="359"/>
                      </a:lnTo>
                      <a:lnTo>
                        <a:pt x="249" y="372"/>
                      </a:lnTo>
                      <a:lnTo>
                        <a:pt x="210" y="381"/>
                      </a:lnTo>
                      <a:lnTo>
                        <a:pt x="180" y="394"/>
                      </a:lnTo>
                      <a:lnTo>
                        <a:pt x="149" y="400"/>
                      </a:lnTo>
                      <a:lnTo>
                        <a:pt x="123" y="394"/>
                      </a:lnTo>
                      <a:lnTo>
                        <a:pt x="98" y="381"/>
                      </a:lnTo>
                      <a:lnTo>
                        <a:pt x="71" y="387"/>
                      </a:lnTo>
                      <a:lnTo>
                        <a:pt x="55" y="407"/>
                      </a:lnTo>
                      <a:lnTo>
                        <a:pt x="48" y="437"/>
                      </a:lnTo>
                      <a:lnTo>
                        <a:pt x="64" y="463"/>
                      </a:lnTo>
                      <a:lnTo>
                        <a:pt x="89" y="485"/>
                      </a:lnTo>
                      <a:lnTo>
                        <a:pt x="103" y="511"/>
                      </a:lnTo>
                      <a:lnTo>
                        <a:pt x="105" y="535"/>
                      </a:lnTo>
                      <a:lnTo>
                        <a:pt x="133" y="545"/>
                      </a:lnTo>
                      <a:lnTo>
                        <a:pt x="155" y="567"/>
                      </a:lnTo>
                      <a:lnTo>
                        <a:pt x="158" y="600"/>
                      </a:lnTo>
                      <a:lnTo>
                        <a:pt x="144" y="632"/>
                      </a:lnTo>
                      <a:lnTo>
                        <a:pt x="137" y="667"/>
                      </a:lnTo>
                      <a:lnTo>
                        <a:pt x="123" y="702"/>
                      </a:lnTo>
                      <a:lnTo>
                        <a:pt x="107" y="730"/>
                      </a:lnTo>
                      <a:lnTo>
                        <a:pt x="91" y="762"/>
                      </a:lnTo>
                      <a:lnTo>
                        <a:pt x="71" y="793"/>
                      </a:lnTo>
                      <a:lnTo>
                        <a:pt x="44" y="812"/>
                      </a:lnTo>
                      <a:lnTo>
                        <a:pt x="23" y="840"/>
                      </a:lnTo>
                      <a:lnTo>
                        <a:pt x="18" y="866"/>
                      </a:lnTo>
                      <a:lnTo>
                        <a:pt x="30" y="903"/>
                      </a:lnTo>
                      <a:lnTo>
                        <a:pt x="21" y="931"/>
                      </a:lnTo>
                      <a:lnTo>
                        <a:pt x="9" y="959"/>
                      </a:lnTo>
                      <a:lnTo>
                        <a:pt x="0" y="996"/>
                      </a:lnTo>
                      <a:lnTo>
                        <a:pt x="5" y="1026"/>
                      </a:lnTo>
                      <a:lnTo>
                        <a:pt x="14" y="1057"/>
                      </a:lnTo>
                      <a:lnTo>
                        <a:pt x="34" y="1072"/>
                      </a:lnTo>
                      <a:lnTo>
                        <a:pt x="57" y="1092"/>
                      </a:lnTo>
                      <a:lnTo>
                        <a:pt x="71" y="1115"/>
                      </a:lnTo>
                      <a:lnTo>
                        <a:pt x="85" y="1144"/>
                      </a:lnTo>
                      <a:lnTo>
                        <a:pt x="82" y="1170"/>
                      </a:lnTo>
                      <a:lnTo>
                        <a:pt x="80" y="1198"/>
                      </a:lnTo>
                      <a:lnTo>
                        <a:pt x="107" y="1213"/>
                      </a:lnTo>
                      <a:lnTo>
                        <a:pt x="130" y="1230"/>
                      </a:lnTo>
                      <a:lnTo>
                        <a:pt x="130" y="1254"/>
                      </a:lnTo>
                      <a:lnTo>
                        <a:pt x="137" y="1287"/>
                      </a:lnTo>
                      <a:lnTo>
                        <a:pt x="169" y="1308"/>
                      </a:lnTo>
                      <a:lnTo>
                        <a:pt x="187" y="1317"/>
                      </a:lnTo>
                      <a:lnTo>
                        <a:pt x="206" y="1308"/>
                      </a:lnTo>
                      <a:lnTo>
                        <a:pt x="212" y="1287"/>
                      </a:lnTo>
                      <a:lnTo>
                        <a:pt x="233" y="1278"/>
                      </a:lnTo>
                      <a:lnTo>
                        <a:pt x="256" y="1284"/>
                      </a:lnTo>
                      <a:lnTo>
                        <a:pt x="258" y="1263"/>
                      </a:lnTo>
                      <a:lnTo>
                        <a:pt x="267" y="1243"/>
                      </a:lnTo>
                      <a:lnTo>
                        <a:pt x="288" y="1237"/>
                      </a:lnTo>
                      <a:lnTo>
                        <a:pt x="320" y="1228"/>
                      </a:lnTo>
                      <a:lnTo>
                        <a:pt x="345" y="1215"/>
                      </a:lnTo>
                      <a:lnTo>
                        <a:pt x="372" y="1198"/>
                      </a:lnTo>
                      <a:lnTo>
                        <a:pt x="395" y="1189"/>
                      </a:lnTo>
                      <a:lnTo>
                        <a:pt x="411" y="1170"/>
                      </a:lnTo>
                      <a:lnTo>
                        <a:pt x="434" y="1150"/>
                      </a:lnTo>
                      <a:lnTo>
                        <a:pt x="459" y="1141"/>
                      </a:lnTo>
                      <a:lnTo>
                        <a:pt x="486" y="1137"/>
                      </a:lnTo>
                      <a:lnTo>
                        <a:pt x="511" y="1131"/>
                      </a:lnTo>
                      <a:lnTo>
                        <a:pt x="539" y="1137"/>
                      </a:lnTo>
                      <a:lnTo>
                        <a:pt x="564" y="1133"/>
                      </a:lnTo>
                      <a:lnTo>
                        <a:pt x="587" y="1120"/>
                      </a:lnTo>
                      <a:lnTo>
                        <a:pt x="605" y="1100"/>
                      </a:lnTo>
                      <a:lnTo>
                        <a:pt x="628" y="1085"/>
                      </a:lnTo>
                      <a:lnTo>
                        <a:pt x="653" y="1076"/>
                      </a:lnTo>
                      <a:lnTo>
                        <a:pt x="666" y="1059"/>
                      </a:lnTo>
                      <a:lnTo>
                        <a:pt x="676" y="1035"/>
                      </a:lnTo>
                      <a:lnTo>
                        <a:pt x="694" y="1018"/>
                      </a:lnTo>
                      <a:lnTo>
                        <a:pt x="703" y="992"/>
                      </a:lnTo>
                      <a:lnTo>
                        <a:pt x="705" y="966"/>
                      </a:lnTo>
                      <a:lnTo>
                        <a:pt x="719" y="955"/>
                      </a:lnTo>
                      <a:lnTo>
                        <a:pt x="739" y="970"/>
                      </a:lnTo>
                      <a:lnTo>
                        <a:pt x="755" y="992"/>
                      </a:lnTo>
                      <a:lnTo>
                        <a:pt x="769" y="1014"/>
                      </a:lnTo>
                      <a:lnTo>
                        <a:pt x="781" y="1050"/>
                      </a:lnTo>
                      <a:lnTo>
                        <a:pt x="803" y="1074"/>
                      </a:lnTo>
                      <a:lnTo>
                        <a:pt x="824" y="108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87" name="Freeform 54">
                  <a:extLst>
                    <a:ext uri="{FF2B5EF4-FFF2-40B4-BE49-F238E27FC236}">
                      <a16:creationId xmlns:a16="http://schemas.microsoft.com/office/drawing/2014/main" id="{255877D5-29C1-479A-8A4D-31BBBC04C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1669"/>
                  <a:ext cx="1358" cy="1317"/>
                </a:xfrm>
                <a:custGeom>
                  <a:avLst/>
                  <a:gdLst>
                    <a:gd name="T0" fmla="*/ 863 w 1358"/>
                    <a:gd name="T1" fmla="*/ 1029 h 1317"/>
                    <a:gd name="T2" fmla="*/ 963 w 1358"/>
                    <a:gd name="T3" fmla="*/ 983 h 1317"/>
                    <a:gd name="T4" fmla="*/ 997 w 1358"/>
                    <a:gd name="T5" fmla="*/ 877 h 1317"/>
                    <a:gd name="T6" fmla="*/ 1070 w 1358"/>
                    <a:gd name="T7" fmla="*/ 838 h 1317"/>
                    <a:gd name="T8" fmla="*/ 1038 w 1358"/>
                    <a:gd name="T9" fmla="*/ 762 h 1317"/>
                    <a:gd name="T10" fmla="*/ 1111 w 1358"/>
                    <a:gd name="T11" fmla="*/ 738 h 1317"/>
                    <a:gd name="T12" fmla="*/ 1168 w 1358"/>
                    <a:gd name="T13" fmla="*/ 663 h 1317"/>
                    <a:gd name="T14" fmla="*/ 1235 w 1358"/>
                    <a:gd name="T15" fmla="*/ 686 h 1317"/>
                    <a:gd name="T16" fmla="*/ 1287 w 1358"/>
                    <a:gd name="T17" fmla="*/ 585 h 1317"/>
                    <a:gd name="T18" fmla="*/ 1339 w 1358"/>
                    <a:gd name="T19" fmla="*/ 498 h 1317"/>
                    <a:gd name="T20" fmla="*/ 1310 w 1358"/>
                    <a:gd name="T21" fmla="*/ 422 h 1317"/>
                    <a:gd name="T22" fmla="*/ 1271 w 1358"/>
                    <a:gd name="T23" fmla="*/ 348 h 1317"/>
                    <a:gd name="T24" fmla="*/ 1228 w 1358"/>
                    <a:gd name="T25" fmla="*/ 247 h 1317"/>
                    <a:gd name="T26" fmla="*/ 1253 w 1358"/>
                    <a:gd name="T27" fmla="*/ 218 h 1317"/>
                    <a:gd name="T28" fmla="*/ 1235 w 1358"/>
                    <a:gd name="T29" fmla="*/ 160 h 1317"/>
                    <a:gd name="T30" fmla="*/ 1257 w 1358"/>
                    <a:gd name="T31" fmla="*/ 71 h 1317"/>
                    <a:gd name="T32" fmla="*/ 1212 w 1358"/>
                    <a:gd name="T33" fmla="*/ 17 h 1317"/>
                    <a:gd name="T34" fmla="*/ 1152 w 1358"/>
                    <a:gd name="T35" fmla="*/ 75 h 1317"/>
                    <a:gd name="T36" fmla="*/ 1098 w 1358"/>
                    <a:gd name="T37" fmla="*/ 13 h 1317"/>
                    <a:gd name="T38" fmla="*/ 1047 w 1358"/>
                    <a:gd name="T39" fmla="*/ 43 h 1317"/>
                    <a:gd name="T40" fmla="*/ 986 w 1358"/>
                    <a:gd name="T41" fmla="*/ 47 h 1317"/>
                    <a:gd name="T42" fmla="*/ 986 w 1358"/>
                    <a:gd name="T43" fmla="*/ 145 h 1317"/>
                    <a:gd name="T44" fmla="*/ 940 w 1358"/>
                    <a:gd name="T45" fmla="*/ 244 h 1317"/>
                    <a:gd name="T46" fmla="*/ 851 w 1358"/>
                    <a:gd name="T47" fmla="*/ 301 h 1317"/>
                    <a:gd name="T48" fmla="*/ 817 w 1358"/>
                    <a:gd name="T49" fmla="*/ 240 h 1317"/>
                    <a:gd name="T50" fmla="*/ 806 w 1358"/>
                    <a:gd name="T51" fmla="*/ 138 h 1317"/>
                    <a:gd name="T52" fmla="*/ 730 w 1358"/>
                    <a:gd name="T53" fmla="*/ 73 h 1317"/>
                    <a:gd name="T54" fmla="*/ 655 w 1358"/>
                    <a:gd name="T55" fmla="*/ 32 h 1317"/>
                    <a:gd name="T56" fmla="*/ 612 w 1358"/>
                    <a:gd name="T57" fmla="*/ 132 h 1317"/>
                    <a:gd name="T58" fmla="*/ 514 w 1358"/>
                    <a:gd name="T59" fmla="*/ 179 h 1317"/>
                    <a:gd name="T60" fmla="*/ 402 w 1358"/>
                    <a:gd name="T61" fmla="*/ 199 h 1317"/>
                    <a:gd name="T62" fmla="*/ 347 w 1358"/>
                    <a:gd name="T63" fmla="*/ 279 h 1317"/>
                    <a:gd name="T64" fmla="*/ 288 w 1358"/>
                    <a:gd name="T65" fmla="*/ 359 h 1317"/>
                    <a:gd name="T66" fmla="*/ 149 w 1358"/>
                    <a:gd name="T67" fmla="*/ 400 h 1317"/>
                    <a:gd name="T68" fmla="*/ 55 w 1358"/>
                    <a:gd name="T69" fmla="*/ 407 h 1317"/>
                    <a:gd name="T70" fmla="*/ 103 w 1358"/>
                    <a:gd name="T71" fmla="*/ 511 h 1317"/>
                    <a:gd name="T72" fmla="*/ 158 w 1358"/>
                    <a:gd name="T73" fmla="*/ 600 h 1317"/>
                    <a:gd name="T74" fmla="*/ 107 w 1358"/>
                    <a:gd name="T75" fmla="*/ 730 h 1317"/>
                    <a:gd name="T76" fmla="*/ 23 w 1358"/>
                    <a:gd name="T77" fmla="*/ 840 h 1317"/>
                    <a:gd name="T78" fmla="*/ 9 w 1358"/>
                    <a:gd name="T79" fmla="*/ 959 h 1317"/>
                    <a:gd name="T80" fmla="*/ 34 w 1358"/>
                    <a:gd name="T81" fmla="*/ 1072 h 1317"/>
                    <a:gd name="T82" fmla="*/ 82 w 1358"/>
                    <a:gd name="T83" fmla="*/ 1170 h 1317"/>
                    <a:gd name="T84" fmla="*/ 130 w 1358"/>
                    <a:gd name="T85" fmla="*/ 1254 h 1317"/>
                    <a:gd name="T86" fmla="*/ 206 w 1358"/>
                    <a:gd name="T87" fmla="*/ 1308 h 1317"/>
                    <a:gd name="T88" fmla="*/ 258 w 1358"/>
                    <a:gd name="T89" fmla="*/ 1263 h 1317"/>
                    <a:gd name="T90" fmla="*/ 345 w 1358"/>
                    <a:gd name="T91" fmla="*/ 1215 h 1317"/>
                    <a:gd name="T92" fmla="*/ 434 w 1358"/>
                    <a:gd name="T93" fmla="*/ 1150 h 1317"/>
                    <a:gd name="T94" fmla="*/ 539 w 1358"/>
                    <a:gd name="T95" fmla="*/ 1137 h 1317"/>
                    <a:gd name="T96" fmla="*/ 628 w 1358"/>
                    <a:gd name="T97" fmla="*/ 1085 h 1317"/>
                    <a:gd name="T98" fmla="*/ 694 w 1358"/>
                    <a:gd name="T99" fmla="*/ 1018 h 1317"/>
                    <a:gd name="T100" fmla="*/ 739 w 1358"/>
                    <a:gd name="T101" fmla="*/ 970 h 1317"/>
                    <a:gd name="T102" fmla="*/ 803 w 1358"/>
                    <a:gd name="T103" fmla="*/ 1074 h 131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58"/>
                    <a:gd name="T157" fmla="*/ 0 h 1317"/>
                    <a:gd name="T158" fmla="*/ 1358 w 1358"/>
                    <a:gd name="T159" fmla="*/ 1317 h 131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58" h="1317">
                      <a:moveTo>
                        <a:pt x="824" y="1089"/>
                      </a:moveTo>
                      <a:lnTo>
                        <a:pt x="842" y="1079"/>
                      </a:lnTo>
                      <a:lnTo>
                        <a:pt x="853" y="1053"/>
                      </a:lnTo>
                      <a:lnTo>
                        <a:pt x="863" y="1029"/>
                      </a:lnTo>
                      <a:lnTo>
                        <a:pt x="881" y="1009"/>
                      </a:lnTo>
                      <a:lnTo>
                        <a:pt x="908" y="994"/>
                      </a:lnTo>
                      <a:lnTo>
                        <a:pt x="938" y="992"/>
                      </a:lnTo>
                      <a:lnTo>
                        <a:pt x="963" y="983"/>
                      </a:lnTo>
                      <a:lnTo>
                        <a:pt x="979" y="962"/>
                      </a:lnTo>
                      <a:lnTo>
                        <a:pt x="986" y="929"/>
                      </a:lnTo>
                      <a:lnTo>
                        <a:pt x="1000" y="910"/>
                      </a:lnTo>
                      <a:lnTo>
                        <a:pt x="997" y="877"/>
                      </a:lnTo>
                      <a:lnTo>
                        <a:pt x="1011" y="864"/>
                      </a:lnTo>
                      <a:lnTo>
                        <a:pt x="1036" y="866"/>
                      </a:lnTo>
                      <a:lnTo>
                        <a:pt x="1057" y="860"/>
                      </a:lnTo>
                      <a:lnTo>
                        <a:pt x="1070" y="838"/>
                      </a:lnTo>
                      <a:lnTo>
                        <a:pt x="1079" y="814"/>
                      </a:lnTo>
                      <a:lnTo>
                        <a:pt x="1070" y="788"/>
                      </a:lnTo>
                      <a:lnTo>
                        <a:pt x="1052" y="782"/>
                      </a:lnTo>
                      <a:lnTo>
                        <a:pt x="1038" y="762"/>
                      </a:lnTo>
                      <a:lnTo>
                        <a:pt x="1043" y="738"/>
                      </a:lnTo>
                      <a:lnTo>
                        <a:pt x="1063" y="723"/>
                      </a:lnTo>
                      <a:lnTo>
                        <a:pt x="1095" y="734"/>
                      </a:lnTo>
                      <a:lnTo>
                        <a:pt x="1111" y="738"/>
                      </a:lnTo>
                      <a:lnTo>
                        <a:pt x="1132" y="728"/>
                      </a:lnTo>
                      <a:lnTo>
                        <a:pt x="1143" y="706"/>
                      </a:lnTo>
                      <a:lnTo>
                        <a:pt x="1152" y="682"/>
                      </a:lnTo>
                      <a:lnTo>
                        <a:pt x="1168" y="663"/>
                      </a:lnTo>
                      <a:lnTo>
                        <a:pt x="1189" y="654"/>
                      </a:lnTo>
                      <a:lnTo>
                        <a:pt x="1209" y="656"/>
                      </a:lnTo>
                      <a:lnTo>
                        <a:pt x="1221" y="671"/>
                      </a:lnTo>
                      <a:lnTo>
                        <a:pt x="1235" y="686"/>
                      </a:lnTo>
                      <a:lnTo>
                        <a:pt x="1251" y="671"/>
                      </a:lnTo>
                      <a:lnTo>
                        <a:pt x="1264" y="647"/>
                      </a:lnTo>
                      <a:lnTo>
                        <a:pt x="1276" y="619"/>
                      </a:lnTo>
                      <a:lnTo>
                        <a:pt x="1287" y="585"/>
                      </a:lnTo>
                      <a:lnTo>
                        <a:pt x="1310" y="563"/>
                      </a:lnTo>
                      <a:lnTo>
                        <a:pt x="1337" y="545"/>
                      </a:lnTo>
                      <a:lnTo>
                        <a:pt x="1333" y="526"/>
                      </a:lnTo>
                      <a:lnTo>
                        <a:pt x="1339" y="498"/>
                      </a:lnTo>
                      <a:lnTo>
                        <a:pt x="1358" y="476"/>
                      </a:lnTo>
                      <a:lnTo>
                        <a:pt x="1358" y="452"/>
                      </a:lnTo>
                      <a:lnTo>
                        <a:pt x="1339" y="437"/>
                      </a:lnTo>
                      <a:lnTo>
                        <a:pt x="1310" y="422"/>
                      </a:lnTo>
                      <a:lnTo>
                        <a:pt x="1314" y="396"/>
                      </a:lnTo>
                      <a:lnTo>
                        <a:pt x="1308" y="366"/>
                      </a:lnTo>
                      <a:lnTo>
                        <a:pt x="1287" y="357"/>
                      </a:lnTo>
                      <a:lnTo>
                        <a:pt x="1271" y="348"/>
                      </a:lnTo>
                      <a:lnTo>
                        <a:pt x="1273" y="316"/>
                      </a:lnTo>
                      <a:lnTo>
                        <a:pt x="1264" y="281"/>
                      </a:lnTo>
                      <a:lnTo>
                        <a:pt x="1248" y="264"/>
                      </a:lnTo>
                      <a:lnTo>
                        <a:pt x="1228" y="247"/>
                      </a:lnTo>
                      <a:lnTo>
                        <a:pt x="1207" y="242"/>
                      </a:lnTo>
                      <a:lnTo>
                        <a:pt x="1212" y="223"/>
                      </a:lnTo>
                      <a:lnTo>
                        <a:pt x="1232" y="221"/>
                      </a:lnTo>
                      <a:lnTo>
                        <a:pt x="1253" y="218"/>
                      </a:lnTo>
                      <a:lnTo>
                        <a:pt x="1266" y="197"/>
                      </a:lnTo>
                      <a:lnTo>
                        <a:pt x="1262" y="175"/>
                      </a:lnTo>
                      <a:lnTo>
                        <a:pt x="1248" y="166"/>
                      </a:lnTo>
                      <a:lnTo>
                        <a:pt x="1235" y="160"/>
                      </a:lnTo>
                      <a:lnTo>
                        <a:pt x="1241" y="143"/>
                      </a:lnTo>
                      <a:lnTo>
                        <a:pt x="1257" y="121"/>
                      </a:lnTo>
                      <a:lnTo>
                        <a:pt x="1264" y="91"/>
                      </a:lnTo>
                      <a:lnTo>
                        <a:pt x="1257" y="71"/>
                      </a:lnTo>
                      <a:lnTo>
                        <a:pt x="1266" y="47"/>
                      </a:lnTo>
                      <a:lnTo>
                        <a:pt x="1273" y="17"/>
                      </a:lnTo>
                      <a:lnTo>
                        <a:pt x="1241" y="6"/>
                      </a:lnTo>
                      <a:lnTo>
                        <a:pt x="1212" y="17"/>
                      </a:lnTo>
                      <a:lnTo>
                        <a:pt x="1200" y="36"/>
                      </a:lnTo>
                      <a:lnTo>
                        <a:pt x="1175" y="41"/>
                      </a:lnTo>
                      <a:lnTo>
                        <a:pt x="1164" y="56"/>
                      </a:lnTo>
                      <a:lnTo>
                        <a:pt x="1152" y="75"/>
                      </a:lnTo>
                      <a:lnTo>
                        <a:pt x="1136" y="84"/>
                      </a:lnTo>
                      <a:lnTo>
                        <a:pt x="1123" y="62"/>
                      </a:lnTo>
                      <a:lnTo>
                        <a:pt x="1111" y="36"/>
                      </a:lnTo>
                      <a:lnTo>
                        <a:pt x="1098" y="13"/>
                      </a:lnTo>
                      <a:lnTo>
                        <a:pt x="1088" y="0"/>
                      </a:lnTo>
                      <a:lnTo>
                        <a:pt x="1070" y="4"/>
                      </a:lnTo>
                      <a:lnTo>
                        <a:pt x="1057" y="19"/>
                      </a:lnTo>
                      <a:lnTo>
                        <a:pt x="1047" y="43"/>
                      </a:lnTo>
                      <a:lnTo>
                        <a:pt x="1034" y="30"/>
                      </a:lnTo>
                      <a:lnTo>
                        <a:pt x="1020" y="17"/>
                      </a:lnTo>
                      <a:lnTo>
                        <a:pt x="1000" y="26"/>
                      </a:lnTo>
                      <a:lnTo>
                        <a:pt x="986" y="47"/>
                      </a:lnTo>
                      <a:lnTo>
                        <a:pt x="965" y="64"/>
                      </a:lnTo>
                      <a:lnTo>
                        <a:pt x="961" y="84"/>
                      </a:lnTo>
                      <a:lnTo>
                        <a:pt x="979" y="112"/>
                      </a:lnTo>
                      <a:lnTo>
                        <a:pt x="986" y="145"/>
                      </a:lnTo>
                      <a:lnTo>
                        <a:pt x="993" y="190"/>
                      </a:lnTo>
                      <a:lnTo>
                        <a:pt x="981" y="221"/>
                      </a:lnTo>
                      <a:lnTo>
                        <a:pt x="965" y="242"/>
                      </a:lnTo>
                      <a:lnTo>
                        <a:pt x="940" y="244"/>
                      </a:lnTo>
                      <a:lnTo>
                        <a:pt x="915" y="251"/>
                      </a:lnTo>
                      <a:lnTo>
                        <a:pt x="897" y="268"/>
                      </a:lnTo>
                      <a:lnTo>
                        <a:pt x="874" y="290"/>
                      </a:lnTo>
                      <a:lnTo>
                        <a:pt x="851" y="301"/>
                      </a:lnTo>
                      <a:lnTo>
                        <a:pt x="831" y="299"/>
                      </a:lnTo>
                      <a:lnTo>
                        <a:pt x="817" y="286"/>
                      </a:lnTo>
                      <a:lnTo>
                        <a:pt x="808" y="262"/>
                      </a:lnTo>
                      <a:lnTo>
                        <a:pt x="817" y="240"/>
                      </a:lnTo>
                      <a:lnTo>
                        <a:pt x="803" y="218"/>
                      </a:lnTo>
                      <a:lnTo>
                        <a:pt x="792" y="192"/>
                      </a:lnTo>
                      <a:lnTo>
                        <a:pt x="794" y="166"/>
                      </a:lnTo>
                      <a:lnTo>
                        <a:pt x="806" y="138"/>
                      </a:lnTo>
                      <a:lnTo>
                        <a:pt x="801" y="114"/>
                      </a:lnTo>
                      <a:lnTo>
                        <a:pt x="778" y="99"/>
                      </a:lnTo>
                      <a:lnTo>
                        <a:pt x="749" y="91"/>
                      </a:lnTo>
                      <a:lnTo>
                        <a:pt x="730" y="73"/>
                      </a:lnTo>
                      <a:lnTo>
                        <a:pt x="719" y="43"/>
                      </a:lnTo>
                      <a:lnTo>
                        <a:pt x="703" y="23"/>
                      </a:lnTo>
                      <a:lnTo>
                        <a:pt x="676" y="19"/>
                      </a:lnTo>
                      <a:lnTo>
                        <a:pt x="655" y="32"/>
                      </a:lnTo>
                      <a:lnTo>
                        <a:pt x="660" y="67"/>
                      </a:lnTo>
                      <a:lnTo>
                        <a:pt x="644" y="95"/>
                      </a:lnTo>
                      <a:lnTo>
                        <a:pt x="625" y="108"/>
                      </a:lnTo>
                      <a:lnTo>
                        <a:pt x="612" y="132"/>
                      </a:lnTo>
                      <a:lnTo>
                        <a:pt x="587" y="145"/>
                      </a:lnTo>
                      <a:lnTo>
                        <a:pt x="561" y="158"/>
                      </a:lnTo>
                      <a:lnTo>
                        <a:pt x="545" y="175"/>
                      </a:lnTo>
                      <a:lnTo>
                        <a:pt x="514" y="179"/>
                      </a:lnTo>
                      <a:lnTo>
                        <a:pt x="484" y="171"/>
                      </a:lnTo>
                      <a:lnTo>
                        <a:pt x="457" y="175"/>
                      </a:lnTo>
                      <a:lnTo>
                        <a:pt x="425" y="184"/>
                      </a:lnTo>
                      <a:lnTo>
                        <a:pt x="402" y="199"/>
                      </a:lnTo>
                      <a:lnTo>
                        <a:pt x="384" y="221"/>
                      </a:lnTo>
                      <a:lnTo>
                        <a:pt x="358" y="238"/>
                      </a:lnTo>
                      <a:lnTo>
                        <a:pt x="349" y="253"/>
                      </a:lnTo>
                      <a:lnTo>
                        <a:pt x="347" y="279"/>
                      </a:lnTo>
                      <a:lnTo>
                        <a:pt x="358" y="312"/>
                      </a:lnTo>
                      <a:lnTo>
                        <a:pt x="347" y="338"/>
                      </a:lnTo>
                      <a:lnTo>
                        <a:pt x="324" y="353"/>
                      </a:lnTo>
                      <a:lnTo>
                        <a:pt x="288" y="359"/>
                      </a:lnTo>
                      <a:lnTo>
                        <a:pt x="249" y="372"/>
                      </a:lnTo>
                      <a:lnTo>
                        <a:pt x="210" y="381"/>
                      </a:lnTo>
                      <a:lnTo>
                        <a:pt x="180" y="394"/>
                      </a:lnTo>
                      <a:lnTo>
                        <a:pt x="149" y="400"/>
                      </a:lnTo>
                      <a:lnTo>
                        <a:pt x="123" y="394"/>
                      </a:lnTo>
                      <a:lnTo>
                        <a:pt x="98" y="381"/>
                      </a:lnTo>
                      <a:lnTo>
                        <a:pt x="71" y="387"/>
                      </a:lnTo>
                      <a:lnTo>
                        <a:pt x="55" y="407"/>
                      </a:lnTo>
                      <a:lnTo>
                        <a:pt x="48" y="437"/>
                      </a:lnTo>
                      <a:lnTo>
                        <a:pt x="64" y="463"/>
                      </a:lnTo>
                      <a:lnTo>
                        <a:pt x="89" y="485"/>
                      </a:lnTo>
                      <a:lnTo>
                        <a:pt x="103" y="511"/>
                      </a:lnTo>
                      <a:lnTo>
                        <a:pt x="105" y="535"/>
                      </a:lnTo>
                      <a:lnTo>
                        <a:pt x="133" y="545"/>
                      </a:lnTo>
                      <a:lnTo>
                        <a:pt x="155" y="567"/>
                      </a:lnTo>
                      <a:lnTo>
                        <a:pt x="158" y="600"/>
                      </a:lnTo>
                      <a:lnTo>
                        <a:pt x="144" y="632"/>
                      </a:lnTo>
                      <a:lnTo>
                        <a:pt x="137" y="667"/>
                      </a:lnTo>
                      <a:lnTo>
                        <a:pt x="123" y="702"/>
                      </a:lnTo>
                      <a:lnTo>
                        <a:pt x="107" y="730"/>
                      </a:lnTo>
                      <a:lnTo>
                        <a:pt x="91" y="762"/>
                      </a:lnTo>
                      <a:lnTo>
                        <a:pt x="71" y="793"/>
                      </a:lnTo>
                      <a:lnTo>
                        <a:pt x="44" y="812"/>
                      </a:lnTo>
                      <a:lnTo>
                        <a:pt x="23" y="840"/>
                      </a:lnTo>
                      <a:lnTo>
                        <a:pt x="18" y="866"/>
                      </a:lnTo>
                      <a:lnTo>
                        <a:pt x="30" y="903"/>
                      </a:lnTo>
                      <a:lnTo>
                        <a:pt x="21" y="931"/>
                      </a:lnTo>
                      <a:lnTo>
                        <a:pt x="9" y="959"/>
                      </a:lnTo>
                      <a:lnTo>
                        <a:pt x="0" y="996"/>
                      </a:lnTo>
                      <a:lnTo>
                        <a:pt x="5" y="1026"/>
                      </a:lnTo>
                      <a:lnTo>
                        <a:pt x="14" y="1057"/>
                      </a:lnTo>
                      <a:lnTo>
                        <a:pt x="34" y="1072"/>
                      </a:lnTo>
                      <a:lnTo>
                        <a:pt x="57" y="1092"/>
                      </a:lnTo>
                      <a:lnTo>
                        <a:pt x="71" y="1115"/>
                      </a:lnTo>
                      <a:lnTo>
                        <a:pt x="85" y="1144"/>
                      </a:lnTo>
                      <a:lnTo>
                        <a:pt x="82" y="1170"/>
                      </a:lnTo>
                      <a:lnTo>
                        <a:pt x="80" y="1198"/>
                      </a:lnTo>
                      <a:lnTo>
                        <a:pt x="107" y="1213"/>
                      </a:lnTo>
                      <a:lnTo>
                        <a:pt x="130" y="1230"/>
                      </a:lnTo>
                      <a:lnTo>
                        <a:pt x="130" y="1254"/>
                      </a:lnTo>
                      <a:lnTo>
                        <a:pt x="137" y="1287"/>
                      </a:lnTo>
                      <a:lnTo>
                        <a:pt x="169" y="1308"/>
                      </a:lnTo>
                      <a:lnTo>
                        <a:pt x="187" y="1317"/>
                      </a:lnTo>
                      <a:lnTo>
                        <a:pt x="206" y="1308"/>
                      </a:lnTo>
                      <a:lnTo>
                        <a:pt x="212" y="1287"/>
                      </a:lnTo>
                      <a:lnTo>
                        <a:pt x="233" y="1278"/>
                      </a:lnTo>
                      <a:lnTo>
                        <a:pt x="256" y="1284"/>
                      </a:lnTo>
                      <a:lnTo>
                        <a:pt x="258" y="1263"/>
                      </a:lnTo>
                      <a:lnTo>
                        <a:pt x="267" y="1243"/>
                      </a:lnTo>
                      <a:lnTo>
                        <a:pt x="288" y="1237"/>
                      </a:lnTo>
                      <a:lnTo>
                        <a:pt x="320" y="1228"/>
                      </a:lnTo>
                      <a:lnTo>
                        <a:pt x="345" y="1215"/>
                      </a:lnTo>
                      <a:lnTo>
                        <a:pt x="372" y="1198"/>
                      </a:lnTo>
                      <a:lnTo>
                        <a:pt x="395" y="1189"/>
                      </a:lnTo>
                      <a:lnTo>
                        <a:pt x="411" y="1170"/>
                      </a:lnTo>
                      <a:lnTo>
                        <a:pt x="434" y="1150"/>
                      </a:lnTo>
                      <a:lnTo>
                        <a:pt x="459" y="1141"/>
                      </a:lnTo>
                      <a:lnTo>
                        <a:pt x="486" y="1137"/>
                      </a:lnTo>
                      <a:lnTo>
                        <a:pt x="511" y="1131"/>
                      </a:lnTo>
                      <a:lnTo>
                        <a:pt x="539" y="1137"/>
                      </a:lnTo>
                      <a:lnTo>
                        <a:pt x="564" y="1133"/>
                      </a:lnTo>
                      <a:lnTo>
                        <a:pt x="587" y="1120"/>
                      </a:lnTo>
                      <a:lnTo>
                        <a:pt x="605" y="1100"/>
                      </a:lnTo>
                      <a:lnTo>
                        <a:pt x="628" y="1085"/>
                      </a:lnTo>
                      <a:lnTo>
                        <a:pt x="653" y="1076"/>
                      </a:lnTo>
                      <a:lnTo>
                        <a:pt x="666" y="1059"/>
                      </a:lnTo>
                      <a:lnTo>
                        <a:pt x="676" y="1035"/>
                      </a:lnTo>
                      <a:lnTo>
                        <a:pt x="694" y="1018"/>
                      </a:lnTo>
                      <a:lnTo>
                        <a:pt x="703" y="992"/>
                      </a:lnTo>
                      <a:lnTo>
                        <a:pt x="705" y="966"/>
                      </a:lnTo>
                      <a:lnTo>
                        <a:pt x="719" y="955"/>
                      </a:lnTo>
                      <a:lnTo>
                        <a:pt x="739" y="970"/>
                      </a:lnTo>
                      <a:lnTo>
                        <a:pt x="755" y="992"/>
                      </a:lnTo>
                      <a:lnTo>
                        <a:pt x="769" y="1014"/>
                      </a:lnTo>
                      <a:lnTo>
                        <a:pt x="781" y="1050"/>
                      </a:lnTo>
                      <a:lnTo>
                        <a:pt x="803" y="1074"/>
                      </a:lnTo>
                      <a:lnTo>
                        <a:pt x="824" y="108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1" name="Group 55">
                <a:extLst>
                  <a:ext uri="{FF2B5EF4-FFF2-40B4-BE49-F238E27FC236}">
                    <a16:creationId xmlns:a16="http://schemas.microsoft.com/office/drawing/2014/main" id="{A152F2D2-8A9F-4D40-AA54-E7DCC9B1A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2" y="961"/>
                <a:ext cx="247" cy="251"/>
                <a:chOff x="3328" y="961"/>
                <a:chExt cx="247" cy="251"/>
              </a:xfrm>
            </p:grpSpPr>
            <p:sp>
              <p:nvSpPr>
                <p:cNvPr id="10284" name="Freeform 56">
                  <a:extLst>
                    <a:ext uri="{FF2B5EF4-FFF2-40B4-BE49-F238E27FC236}">
                      <a16:creationId xmlns:a16="http://schemas.microsoft.com/office/drawing/2014/main" id="{4BA1065C-173D-4D40-836E-A9688D25C9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" y="961"/>
                  <a:ext cx="247" cy="251"/>
                </a:xfrm>
                <a:custGeom>
                  <a:avLst/>
                  <a:gdLst>
                    <a:gd name="T0" fmla="*/ 0 w 247"/>
                    <a:gd name="T1" fmla="*/ 129 h 251"/>
                    <a:gd name="T2" fmla="*/ 21 w 247"/>
                    <a:gd name="T3" fmla="*/ 113 h 251"/>
                    <a:gd name="T4" fmla="*/ 30 w 247"/>
                    <a:gd name="T5" fmla="*/ 89 h 251"/>
                    <a:gd name="T6" fmla="*/ 57 w 247"/>
                    <a:gd name="T7" fmla="*/ 81 h 251"/>
                    <a:gd name="T8" fmla="*/ 73 w 247"/>
                    <a:gd name="T9" fmla="*/ 65 h 251"/>
                    <a:gd name="T10" fmla="*/ 96 w 247"/>
                    <a:gd name="T11" fmla="*/ 41 h 251"/>
                    <a:gd name="T12" fmla="*/ 132 w 247"/>
                    <a:gd name="T13" fmla="*/ 34 h 251"/>
                    <a:gd name="T14" fmla="*/ 146 w 247"/>
                    <a:gd name="T15" fmla="*/ 12 h 251"/>
                    <a:gd name="T16" fmla="*/ 169 w 247"/>
                    <a:gd name="T17" fmla="*/ 0 h 251"/>
                    <a:gd name="T18" fmla="*/ 178 w 247"/>
                    <a:gd name="T19" fmla="*/ 14 h 251"/>
                    <a:gd name="T20" fmla="*/ 183 w 247"/>
                    <a:gd name="T21" fmla="*/ 46 h 251"/>
                    <a:gd name="T22" fmla="*/ 196 w 247"/>
                    <a:gd name="T23" fmla="*/ 62 h 251"/>
                    <a:gd name="T24" fmla="*/ 215 w 247"/>
                    <a:gd name="T25" fmla="*/ 81 h 251"/>
                    <a:gd name="T26" fmla="*/ 208 w 247"/>
                    <a:gd name="T27" fmla="*/ 115 h 251"/>
                    <a:gd name="T28" fmla="*/ 210 w 247"/>
                    <a:gd name="T29" fmla="*/ 158 h 251"/>
                    <a:gd name="T30" fmla="*/ 215 w 247"/>
                    <a:gd name="T31" fmla="*/ 184 h 251"/>
                    <a:gd name="T32" fmla="*/ 238 w 247"/>
                    <a:gd name="T33" fmla="*/ 204 h 251"/>
                    <a:gd name="T34" fmla="*/ 247 w 247"/>
                    <a:gd name="T35" fmla="*/ 242 h 251"/>
                    <a:gd name="T36" fmla="*/ 222 w 247"/>
                    <a:gd name="T37" fmla="*/ 251 h 251"/>
                    <a:gd name="T38" fmla="*/ 194 w 247"/>
                    <a:gd name="T39" fmla="*/ 251 h 251"/>
                    <a:gd name="T40" fmla="*/ 185 w 247"/>
                    <a:gd name="T41" fmla="*/ 244 h 251"/>
                    <a:gd name="T42" fmla="*/ 174 w 247"/>
                    <a:gd name="T43" fmla="*/ 235 h 251"/>
                    <a:gd name="T44" fmla="*/ 160 w 247"/>
                    <a:gd name="T45" fmla="*/ 223 h 251"/>
                    <a:gd name="T46" fmla="*/ 151 w 247"/>
                    <a:gd name="T47" fmla="*/ 225 h 251"/>
                    <a:gd name="T48" fmla="*/ 139 w 247"/>
                    <a:gd name="T49" fmla="*/ 225 h 251"/>
                    <a:gd name="T50" fmla="*/ 130 w 247"/>
                    <a:gd name="T51" fmla="*/ 232 h 251"/>
                    <a:gd name="T52" fmla="*/ 119 w 247"/>
                    <a:gd name="T53" fmla="*/ 239 h 251"/>
                    <a:gd name="T54" fmla="*/ 105 w 247"/>
                    <a:gd name="T55" fmla="*/ 244 h 251"/>
                    <a:gd name="T56" fmla="*/ 89 w 247"/>
                    <a:gd name="T57" fmla="*/ 249 h 251"/>
                    <a:gd name="T58" fmla="*/ 80 w 247"/>
                    <a:gd name="T59" fmla="*/ 244 h 251"/>
                    <a:gd name="T60" fmla="*/ 66 w 247"/>
                    <a:gd name="T61" fmla="*/ 239 h 251"/>
                    <a:gd name="T62" fmla="*/ 57 w 247"/>
                    <a:gd name="T63" fmla="*/ 235 h 251"/>
                    <a:gd name="T64" fmla="*/ 46 w 247"/>
                    <a:gd name="T65" fmla="*/ 223 h 251"/>
                    <a:gd name="T66" fmla="*/ 41 w 247"/>
                    <a:gd name="T67" fmla="*/ 211 h 251"/>
                    <a:gd name="T68" fmla="*/ 34 w 247"/>
                    <a:gd name="T69" fmla="*/ 196 h 251"/>
                    <a:gd name="T70" fmla="*/ 30 w 247"/>
                    <a:gd name="T71" fmla="*/ 177 h 251"/>
                    <a:gd name="T72" fmla="*/ 25 w 247"/>
                    <a:gd name="T73" fmla="*/ 160 h 251"/>
                    <a:gd name="T74" fmla="*/ 18 w 247"/>
                    <a:gd name="T75" fmla="*/ 153 h 251"/>
                    <a:gd name="T76" fmla="*/ 7 w 247"/>
                    <a:gd name="T77" fmla="*/ 146 h 251"/>
                    <a:gd name="T78" fmla="*/ 5 w 247"/>
                    <a:gd name="T79" fmla="*/ 139 h 251"/>
                    <a:gd name="T80" fmla="*/ 0 w 247"/>
                    <a:gd name="T81" fmla="*/ 129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0" y="129"/>
                      </a:moveTo>
                      <a:lnTo>
                        <a:pt x="21" y="113"/>
                      </a:lnTo>
                      <a:lnTo>
                        <a:pt x="30" y="89"/>
                      </a:lnTo>
                      <a:lnTo>
                        <a:pt x="57" y="81"/>
                      </a:lnTo>
                      <a:lnTo>
                        <a:pt x="73" y="65"/>
                      </a:lnTo>
                      <a:lnTo>
                        <a:pt x="96" y="41"/>
                      </a:lnTo>
                      <a:lnTo>
                        <a:pt x="132" y="34"/>
                      </a:lnTo>
                      <a:lnTo>
                        <a:pt x="146" y="12"/>
                      </a:lnTo>
                      <a:lnTo>
                        <a:pt x="169" y="0"/>
                      </a:lnTo>
                      <a:lnTo>
                        <a:pt x="178" y="14"/>
                      </a:lnTo>
                      <a:lnTo>
                        <a:pt x="183" y="46"/>
                      </a:lnTo>
                      <a:lnTo>
                        <a:pt x="196" y="62"/>
                      </a:lnTo>
                      <a:lnTo>
                        <a:pt x="215" y="81"/>
                      </a:lnTo>
                      <a:lnTo>
                        <a:pt x="208" y="115"/>
                      </a:lnTo>
                      <a:lnTo>
                        <a:pt x="210" y="158"/>
                      </a:lnTo>
                      <a:lnTo>
                        <a:pt x="215" y="184"/>
                      </a:lnTo>
                      <a:lnTo>
                        <a:pt x="238" y="204"/>
                      </a:lnTo>
                      <a:lnTo>
                        <a:pt x="247" y="242"/>
                      </a:lnTo>
                      <a:lnTo>
                        <a:pt x="222" y="251"/>
                      </a:lnTo>
                      <a:lnTo>
                        <a:pt x="194" y="251"/>
                      </a:lnTo>
                      <a:lnTo>
                        <a:pt x="185" y="244"/>
                      </a:lnTo>
                      <a:lnTo>
                        <a:pt x="174" y="235"/>
                      </a:lnTo>
                      <a:lnTo>
                        <a:pt x="160" y="223"/>
                      </a:lnTo>
                      <a:lnTo>
                        <a:pt x="151" y="225"/>
                      </a:lnTo>
                      <a:lnTo>
                        <a:pt x="139" y="225"/>
                      </a:lnTo>
                      <a:lnTo>
                        <a:pt x="130" y="232"/>
                      </a:lnTo>
                      <a:lnTo>
                        <a:pt x="119" y="239"/>
                      </a:lnTo>
                      <a:lnTo>
                        <a:pt x="105" y="244"/>
                      </a:lnTo>
                      <a:lnTo>
                        <a:pt x="89" y="249"/>
                      </a:lnTo>
                      <a:lnTo>
                        <a:pt x="80" y="244"/>
                      </a:lnTo>
                      <a:lnTo>
                        <a:pt x="66" y="239"/>
                      </a:lnTo>
                      <a:lnTo>
                        <a:pt x="57" y="235"/>
                      </a:lnTo>
                      <a:lnTo>
                        <a:pt x="46" y="223"/>
                      </a:lnTo>
                      <a:lnTo>
                        <a:pt x="41" y="211"/>
                      </a:lnTo>
                      <a:lnTo>
                        <a:pt x="34" y="196"/>
                      </a:lnTo>
                      <a:lnTo>
                        <a:pt x="30" y="177"/>
                      </a:lnTo>
                      <a:lnTo>
                        <a:pt x="25" y="160"/>
                      </a:lnTo>
                      <a:lnTo>
                        <a:pt x="18" y="153"/>
                      </a:lnTo>
                      <a:lnTo>
                        <a:pt x="7" y="146"/>
                      </a:lnTo>
                      <a:lnTo>
                        <a:pt x="5" y="139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85" name="Freeform 57">
                  <a:extLst>
                    <a:ext uri="{FF2B5EF4-FFF2-40B4-BE49-F238E27FC236}">
                      <a16:creationId xmlns:a16="http://schemas.microsoft.com/office/drawing/2014/main" id="{3B203675-2CA3-43A6-8C5A-291642160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" y="961"/>
                  <a:ext cx="247" cy="251"/>
                </a:xfrm>
                <a:custGeom>
                  <a:avLst/>
                  <a:gdLst>
                    <a:gd name="T0" fmla="*/ 0 w 247"/>
                    <a:gd name="T1" fmla="*/ 129 h 251"/>
                    <a:gd name="T2" fmla="*/ 21 w 247"/>
                    <a:gd name="T3" fmla="*/ 113 h 251"/>
                    <a:gd name="T4" fmla="*/ 30 w 247"/>
                    <a:gd name="T5" fmla="*/ 89 h 251"/>
                    <a:gd name="T6" fmla="*/ 57 w 247"/>
                    <a:gd name="T7" fmla="*/ 81 h 251"/>
                    <a:gd name="T8" fmla="*/ 73 w 247"/>
                    <a:gd name="T9" fmla="*/ 65 h 251"/>
                    <a:gd name="T10" fmla="*/ 96 w 247"/>
                    <a:gd name="T11" fmla="*/ 41 h 251"/>
                    <a:gd name="T12" fmla="*/ 132 w 247"/>
                    <a:gd name="T13" fmla="*/ 34 h 251"/>
                    <a:gd name="T14" fmla="*/ 146 w 247"/>
                    <a:gd name="T15" fmla="*/ 12 h 251"/>
                    <a:gd name="T16" fmla="*/ 169 w 247"/>
                    <a:gd name="T17" fmla="*/ 0 h 251"/>
                    <a:gd name="T18" fmla="*/ 178 w 247"/>
                    <a:gd name="T19" fmla="*/ 14 h 251"/>
                    <a:gd name="T20" fmla="*/ 183 w 247"/>
                    <a:gd name="T21" fmla="*/ 46 h 251"/>
                    <a:gd name="T22" fmla="*/ 196 w 247"/>
                    <a:gd name="T23" fmla="*/ 62 h 251"/>
                    <a:gd name="T24" fmla="*/ 215 w 247"/>
                    <a:gd name="T25" fmla="*/ 81 h 251"/>
                    <a:gd name="T26" fmla="*/ 208 w 247"/>
                    <a:gd name="T27" fmla="*/ 115 h 251"/>
                    <a:gd name="T28" fmla="*/ 210 w 247"/>
                    <a:gd name="T29" fmla="*/ 158 h 251"/>
                    <a:gd name="T30" fmla="*/ 215 w 247"/>
                    <a:gd name="T31" fmla="*/ 184 h 251"/>
                    <a:gd name="T32" fmla="*/ 238 w 247"/>
                    <a:gd name="T33" fmla="*/ 204 h 251"/>
                    <a:gd name="T34" fmla="*/ 247 w 247"/>
                    <a:gd name="T35" fmla="*/ 242 h 251"/>
                    <a:gd name="T36" fmla="*/ 222 w 247"/>
                    <a:gd name="T37" fmla="*/ 251 h 251"/>
                    <a:gd name="T38" fmla="*/ 194 w 247"/>
                    <a:gd name="T39" fmla="*/ 251 h 251"/>
                    <a:gd name="T40" fmla="*/ 185 w 247"/>
                    <a:gd name="T41" fmla="*/ 244 h 251"/>
                    <a:gd name="T42" fmla="*/ 174 w 247"/>
                    <a:gd name="T43" fmla="*/ 235 h 251"/>
                    <a:gd name="T44" fmla="*/ 160 w 247"/>
                    <a:gd name="T45" fmla="*/ 223 h 251"/>
                    <a:gd name="T46" fmla="*/ 151 w 247"/>
                    <a:gd name="T47" fmla="*/ 225 h 251"/>
                    <a:gd name="T48" fmla="*/ 139 w 247"/>
                    <a:gd name="T49" fmla="*/ 225 h 251"/>
                    <a:gd name="T50" fmla="*/ 130 w 247"/>
                    <a:gd name="T51" fmla="*/ 232 h 251"/>
                    <a:gd name="T52" fmla="*/ 119 w 247"/>
                    <a:gd name="T53" fmla="*/ 239 h 251"/>
                    <a:gd name="T54" fmla="*/ 105 w 247"/>
                    <a:gd name="T55" fmla="*/ 244 h 251"/>
                    <a:gd name="T56" fmla="*/ 89 w 247"/>
                    <a:gd name="T57" fmla="*/ 249 h 251"/>
                    <a:gd name="T58" fmla="*/ 80 w 247"/>
                    <a:gd name="T59" fmla="*/ 244 h 251"/>
                    <a:gd name="T60" fmla="*/ 66 w 247"/>
                    <a:gd name="T61" fmla="*/ 239 h 251"/>
                    <a:gd name="T62" fmla="*/ 57 w 247"/>
                    <a:gd name="T63" fmla="*/ 235 h 251"/>
                    <a:gd name="T64" fmla="*/ 46 w 247"/>
                    <a:gd name="T65" fmla="*/ 223 h 251"/>
                    <a:gd name="T66" fmla="*/ 41 w 247"/>
                    <a:gd name="T67" fmla="*/ 211 h 251"/>
                    <a:gd name="T68" fmla="*/ 34 w 247"/>
                    <a:gd name="T69" fmla="*/ 196 h 251"/>
                    <a:gd name="T70" fmla="*/ 30 w 247"/>
                    <a:gd name="T71" fmla="*/ 177 h 251"/>
                    <a:gd name="T72" fmla="*/ 25 w 247"/>
                    <a:gd name="T73" fmla="*/ 160 h 251"/>
                    <a:gd name="T74" fmla="*/ 18 w 247"/>
                    <a:gd name="T75" fmla="*/ 153 h 251"/>
                    <a:gd name="T76" fmla="*/ 7 w 247"/>
                    <a:gd name="T77" fmla="*/ 146 h 251"/>
                    <a:gd name="T78" fmla="*/ 5 w 247"/>
                    <a:gd name="T79" fmla="*/ 139 h 251"/>
                    <a:gd name="T80" fmla="*/ 0 w 247"/>
                    <a:gd name="T81" fmla="*/ 129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0" y="129"/>
                      </a:moveTo>
                      <a:lnTo>
                        <a:pt x="21" y="113"/>
                      </a:lnTo>
                      <a:lnTo>
                        <a:pt x="30" y="89"/>
                      </a:lnTo>
                      <a:lnTo>
                        <a:pt x="57" y="81"/>
                      </a:lnTo>
                      <a:lnTo>
                        <a:pt x="73" y="65"/>
                      </a:lnTo>
                      <a:lnTo>
                        <a:pt x="96" y="41"/>
                      </a:lnTo>
                      <a:lnTo>
                        <a:pt x="132" y="34"/>
                      </a:lnTo>
                      <a:lnTo>
                        <a:pt x="146" y="12"/>
                      </a:lnTo>
                      <a:lnTo>
                        <a:pt x="169" y="0"/>
                      </a:lnTo>
                      <a:lnTo>
                        <a:pt x="178" y="14"/>
                      </a:lnTo>
                      <a:lnTo>
                        <a:pt x="183" y="46"/>
                      </a:lnTo>
                      <a:lnTo>
                        <a:pt x="196" y="62"/>
                      </a:lnTo>
                      <a:lnTo>
                        <a:pt x="215" y="81"/>
                      </a:lnTo>
                      <a:lnTo>
                        <a:pt x="208" y="115"/>
                      </a:lnTo>
                      <a:lnTo>
                        <a:pt x="210" y="158"/>
                      </a:lnTo>
                      <a:lnTo>
                        <a:pt x="215" y="184"/>
                      </a:lnTo>
                      <a:lnTo>
                        <a:pt x="238" y="204"/>
                      </a:lnTo>
                      <a:lnTo>
                        <a:pt x="247" y="242"/>
                      </a:lnTo>
                      <a:lnTo>
                        <a:pt x="222" y="251"/>
                      </a:lnTo>
                      <a:lnTo>
                        <a:pt x="194" y="251"/>
                      </a:lnTo>
                      <a:lnTo>
                        <a:pt x="185" y="244"/>
                      </a:lnTo>
                      <a:lnTo>
                        <a:pt x="174" y="235"/>
                      </a:lnTo>
                      <a:lnTo>
                        <a:pt x="160" y="223"/>
                      </a:lnTo>
                      <a:lnTo>
                        <a:pt x="151" y="225"/>
                      </a:lnTo>
                      <a:lnTo>
                        <a:pt x="139" y="225"/>
                      </a:lnTo>
                      <a:lnTo>
                        <a:pt x="130" y="232"/>
                      </a:lnTo>
                      <a:lnTo>
                        <a:pt x="119" y="239"/>
                      </a:lnTo>
                      <a:lnTo>
                        <a:pt x="105" y="244"/>
                      </a:lnTo>
                      <a:lnTo>
                        <a:pt x="89" y="249"/>
                      </a:lnTo>
                      <a:lnTo>
                        <a:pt x="80" y="244"/>
                      </a:lnTo>
                      <a:lnTo>
                        <a:pt x="66" y="239"/>
                      </a:lnTo>
                      <a:lnTo>
                        <a:pt x="57" y="235"/>
                      </a:lnTo>
                      <a:lnTo>
                        <a:pt x="46" y="223"/>
                      </a:lnTo>
                      <a:lnTo>
                        <a:pt x="41" y="211"/>
                      </a:lnTo>
                      <a:lnTo>
                        <a:pt x="34" y="196"/>
                      </a:lnTo>
                      <a:lnTo>
                        <a:pt x="30" y="177"/>
                      </a:lnTo>
                      <a:lnTo>
                        <a:pt x="25" y="160"/>
                      </a:lnTo>
                      <a:lnTo>
                        <a:pt x="18" y="153"/>
                      </a:lnTo>
                      <a:lnTo>
                        <a:pt x="7" y="146"/>
                      </a:lnTo>
                      <a:lnTo>
                        <a:pt x="5" y="139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2" name="Group 58">
                <a:extLst>
                  <a:ext uri="{FF2B5EF4-FFF2-40B4-BE49-F238E27FC236}">
                    <a16:creationId xmlns:a16="http://schemas.microsoft.com/office/drawing/2014/main" id="{66256031-B92C-4B2F-B8E3-7F174EC2D5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03" y="1578"/>
                <a:ext cx="284" cy="230"/>
                <a:chOff x="4550" y="1488"/>
                <a:chExt cx="285" cy="230"/>
              </a:xfrm>
            </p:grpSpPr>
            <p:sp>
              <p:nvSpPr>
                <p:cNvPr id="10282" name="Freeform 59">
                  <a:extLst>
                    <a:ext uri="{FF2B5EF4-FFF2-40B4-BE49-F238E27FC236}">
                      <a16:creationId xmlns:a16="http://schemas.microsoft.com/office/drawing/2014/main" id="{499B5477-7F96-4260-8789-7B5AD33AD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1488"/>
                  <a:ext cx="285" cy="230"/>
                </a:xfrm>
                <a:custGeom>
                  <a:avLst/>
                  <a:gdLst>
                    <a:gd name="T0" fmla="*/ 191 w 285"/>
                    <a:gd name="T1" fmla="*/ 7 h 230"/>
                    <a:gd name="T2" fmla="*/ 214 w 285"/>
                    <a:gd name="T3" fmla="*/ 24 h 230"/>
                    <a:gd name="T4" fmla="*/ 228 w 285"/>
                    <a:gd name="T5" fmla="*/ 48 h 230"/>
                    <a:gd name="T6" fmla="*/ 221 w 285"/>
                    <a:gd name="T7" fmla="*/ 72 h 230"/>
                    <a:gd name="T8" fmla="*/ 219 w 285"/>
                    <a:gd name="T9" fmla="*/ 86 h 230"/>
                    <a:gd name="T10" fmla="*/ 225 w 285"/>
                    <a:gd name="T11" fmla="*/ 98 h 230"/>
                    <a:gd name="T12" fmla="*/ 246 w 285"/>
                    <a:gd name="T13" fmla="*/ 103 h 230"/>
                    <a:gd name="T14" fmla="*/ 267 w 285"/>
                    <a:gd name="T15" fmla="*/ 120 h 230"/>
                    <a:gd name="T16" fmla="*/ 280 w 285"/>
                    <a:gd name="T17" fmla="*/ 144 h 230"/>
                    <a:gd name="T18" fmla="*/ 285 w 285"/>
                    <a:gd name="T19" fmla="*/ 172 h 230"/>
                    <a:gd name="T20" fmla="*/ 280 w 285"/>
                    <a:gd name="T21" fmla="*/ 194 h 230"/>
                    <a:gd name="T22" fmla="*/ 267 w 285"/>
                    <a:gd name="T23" fmla="*/ 206 h 230"/>
                    <a:gd name="T24" fmla="*/ 246 w 285"/>
                    <a:gd name="T25" fmla="*/ 215 h 230"/>
                    <a:gd name="T26" fmla="*/ 228 w 285"/>
                    <a:gd name="T27" fmla="*/ 208 h 230"/>
                    <a:gd name="T28" fmla="*/ 203 w 285"/>
                    <a:gd name="T29" fmla="*/ 194 h 230"/>
                    <a:gd name="T30" fmla="*/ 187 w 285"/>
                    <a:gd name="T31" fmla="*/ 189 h 230"/>
                    <a:gd name="T32" fmla="*/ 171 w 285"/>
                    <a:gd name="T33" fmla="*/ 194 h 230"/>
                    <a:gd name="T34" fmla="*/ 164 w 285"/>
                    <a:gd name="T35" fmla="*/ 208 h 230"/>
                    <a:gd name="T36" fmla="*/ 152 w 285"/>
                    <a:gd name="T37" fmla="*/ 223 h 230"/>
                    <a:gd name="T38" fmla="*/ 136 w 285"/>
                    <a:gd name="T39" fmla="*/ 230 h 230"/>
                    <a:gd name="T40" fmla="*/ 118 w 285"/>
                    <a:gd name="T41" fmla="*/ 223 h 230"/>
                    <a:gd name="T42" fmla="*/ 105 w 285"/>
                    <a:gd name="T43" fmla="*/ 208 h 230"/>
                    <a:gd name="T44" fmla="*/ 91 w 285"/>
                    <a:gd name="T45" fmla="*/ 196 h 230"/>
                    <a:gd name="T46" fmla="*/ 75 w 285"/>
                    <a:gd name="T47" fmla="*/ 196 h 230"/>
                    <a:gd name="T48" fmla="*/ 61 w 285"/>
                    <a:gd name="T49" fmla="*/ 208 h 230"/>
                    <a:gd name="T50" fmla="*/ 41 w 285"/>
                    <a:gd name="T51" fmla="*/ 218 h 230"/>
                    <a:gd name="T52" fmla="*/ 25 w 285"/>
                    <a:gd name="T53" fmla="*/ 220 h 230"/>
                    <a:gd name="T54" fmla="*/ 6 w 285"/>
                    <a:gd name="T55" fmla="*/ 211 h 230"/>
                    <a:gd name="T56" fmla="*/ 0 w 285"/>
                    <a:gd name="T57" fmla="*/ 189 h 230"/>
                    <a:gd name="T58" fmla="*/ 4 w 285"/>
                    <a:gd name="T59" fmla="*/ 156 h 230"/>
                    <a:gd name="T60" fmla="*/ 18 w 285"/>
                    <a:gd name="T61" fmla="*/ 120 h 230"/>
                    <a:gd name="T62" fmla="*/ 25 w 285"/>
                    <a:gd name="T63" fmla="*/ 91 h 230"/>
                    <a:gd name="T64" fmla="*/ 18 w 285"/>
                    <a:gd name="T65" fmla="*/ 65 h 230"/>
                    <a:gd name="T66" fmla="*/ 25 w 285"/>
                    <a:gd name="T67" fmla="*/ 45 h 230"/>
                    <a:gd name="T68" fmla="*/ 43 w 285"/>
                    <a:gd name="T69" fmla="*/ 33 h 230"/>
                    <a:gd name="T70" fmla="*/ 63 w 285"/>
                    <a:gd name="T71" fmla="*/ 38 h 230"/>
                    <a:gd name="T72" fmla="*/ 73 w 285"/>
                    <a:gd name="T73" fmla="*/ 45 h 230"/>
                    <a:gd name="T74" fmla="*/ 77 w 285"/>
                    <a:gd name="T75" fmla="*/ 24 h 230"/>
                    <a:gd name="T76" fmla="*/ 91 w 285"/>
                    <a:gd name="T77" fmla="*/ 10 h 230"/>
                    <a:gd name="T78" fmla="*/ 114 w 285"/>
                    <a:gd name="T79" fmla="*/ 2 h 230"/>
                    <a:gd name="T80" fmla="*/ 141 w 285"/>
                    <a:gd name="T81" fmla="*/ 12 h 230"/>
                    <a:gd name="T82" fmla="*/ 150 w 285"/>
                    <a:gd name="T83" fmla="*/ 12 h 230"/>
                    <a:gd name="T84" fmla="*/ 157 w 285"/>
                    <a:gd name="T85" fmla="*/ 0 h 230"/>
                    <a:gd name="T86" fmla="*/ 191 w 285"/>
                    <a:gd name="T87" fmla="*/ 7 h 2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85"/>
                    <a:gd name="T133" fmla="*/ 0 h 230"/>
                    <a:gd name="T134" fmla="*/ 285 w 285"/>
                    <a:gd name="T135" fmla="*/ 230 h 2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85" h="230">
                      <a:moveTo>
                        <a:pt x="191" y="7"/>
                      </a:moveTo>
                      <a:lnTo>
                        <a:pt x="214" y="24"/>
                      </a:lnTo>
                      <a:lnTo>
                        <a:pt x="228" y="48"/>
                      </a:lnTo>
                      <a:lnTo>
                        <a:pt x="221" y="72"/>
                      </a:lnTo>
                      <a:lnTo>
                        <a:pt x="219" y="86"/>
                      </a:lnTo>
                      <a:lnTo>
                        <a:pt x="225" y="98"/>
                      </a:lnTo>
                      <a:lnTo>
                        <a:pt x="246" y="103"/>
                      </a:lnTo>
                      <a:lnTo>
                        <a:pt x="267" y="120"/>
                      </a:lnTo>
                      <a:lnTo>
                        <a:pt x="280" y="144"/>
                      </a:lnTo>
                      <a:lnTo>
                        <a:pt x="285" y="172"/>
                      </a:lnTo>
                      <a:lnTo>
                        <a:pt x="280" y="194"/>
                      </a:lnTo>
                      <a:lnTo>
                        <a:pt x="267" y="206"/>
                      </a:lnTo>
                      <a:lnTo>
                        <a:pt x="246" y="215"/>
                      </a:lnTo>
                      <a:lnTo>
                        <a:pt x="228" y="208"/>
                      </a:lnTo>
                      <a:lnTo>
                        <a:pt x="203" y="194"/>
                      </a:lnTo>
                      <a:lnTo>
                        <a:pt x="187" y="189"/>
                      </a:lnTo>
                      <a:lnTo>
                        <a:pt x="171" y="194"/>
                      </a:lnTo>
                      <a:lnTo>
                        <a:pt x="164" y="208"/>
                      </a:lnTo>
                      <a:lnTo>
                        <a:pt x="152" y="223"/>
                      </a:lnTo>
                      <a:lnTo>
                        <a:pt x="136" y="230"/>
                      </a:lnTo>
                      <a:lnTo>
                        <a:pt x="118" y="223"/>
                      </a:lnTo>
                      <a:lnTo>
                        <a:pt x="105" y="208"/>
                      </a:lnTo>
                      <a:lnTo>
                        <a:pt x="91" y="196"/>
                      </a:lnTo>
                      <a:lnTo>
                        <a:pt x="75" y="196"/>
                      </a:lnTo>
                      <a:lnTo>
                        <a:pt x="61" y="208"/>
                      </a:lnTo>
                      <a:lnTo>
                        <a:pt x="41" y="218"/>
                      </a:lnTo>
                      <a:lnTo>
                        <a:pt x="25" y="220"/>
                      </a:lnTo>
                      <a:lnTo>
                        <a:pt x="6" y="211"/>
                      </a:lnTo>
                      <a:lnTo>
                        <a:pt x="0" y="189"/>
                      </a:lnTo>
                      <a:lnTo>
                        <a:pt x="4" y="156"/>
                      </a:lnTo>
                      <a:lnTo>
                        <a:pt x="18" y="120"/>
                      </a:lnTo>
                      <a:lnTo>
                        <a:pt x="25" y="91"/>
                      </a:lnTo>
                      <a:lnTo>
                        <a:pt x="18" y="65"/>
                      </a:lnTo>
                      <a:lnTo>
                        <a:pt x="25" y="45"/>
                      </a:lnTo>
                      <a:lnTo>
                        <a:pt x="43" y="33"/>
                      </a:lnTo>
                      <a:lnTo>
                        <a:pt x="63" y="38"/>
                      </a:lnTo>
                      <a:lnTo>
                        <a:pt x="73" y="45"/>
                      </a:lnTo>
                      <a:lnTo>
                        <a:pt x="77" y="24"/>
                      </a:lnTo>
                      <a:lnTo>
                        <a:pt x="91" y="10"/>
                      </a:lnTo>
                      <a:lnTo>
                        <a:pt x="114" y="2"/>
                      </a:lnTo>
                      <a:lnTo>
                        <a:pt x="141" y="12"/>
                      </a:lnTo>
                      <a:lnTo>
                        <a:pt x="150" y="12"/>
                      </a:lnTo>
                      <a:lnTo>
                        <a:pt x="157" y="0"/>
                      </a:lnTo>
                      <a:lnTo>
                        <a:pt x="191" y="7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83" name="Freeform 60">
                  <a:extLst>
                    <a:ext uri="{FF2B5EF4-FFF2-40B4-BE49-F238E27FC236}">
                      <a16:creationId xmlns:a16="http://schemas.microsoft.com/office/drawing/2014/main" id="{1D6F12E5-C1B8-46C9-BC96-921D622BE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1488"/>
                  <a:ext cx="285" cy="230"/>
                </a:xfrm>
                <a:custGeom>
                  <a:avLst/>
                  <a:gdLst>
                    <a:gd name="T0" fmla="*/ 191 w 285"/>
                    <a:gd name="T1" fmla="*/ 7 h 230"/>
                    <a:gd name="T2" fmla="*/ 214 w 285"/>
                    <a:gd name="T3" fmla="*/ 24 h 230"/>
                    <a:gd name="T4" fmla="*/ 228 w 285"/>
                    <a:gd name="T5" fmla="*/ 48 h 230"/>
                    <a:gd name="T6" fmla="*/ 221 w 285"/>
                    <a:gd name="T7" fmla="*/ 72 h 230"/>
                    <a:gd name="T8" fmla="*/ 219 w 285"/>
                    <a:gd name="T9" fmla="*/ 86 h 230"/>
                    <a:gd name="T10" fmla="*/ 225 w 285"/>
                    <a:gd name="T11" fmla="*/ 98 h 230"/>
                    <a:gd name="T12" fmla="*/ 246 w 285"/>
                    <a:gd name="T13" fmla="*/ 103 h 230"/>
                    <a:gd name="T14" fmla="*/ 267 w 285"/>
                    <a:gd name="T15" fmla="*/ 120 h 230"/>
                    <a:gd name="T16" fmla="*/ 280 w 285"/>
                    <a:gd name="T17" fmla="*/ 144 h 230"/>
                    <a:gd name="T18" fmla="*/ 285 w 285"/>
                    <a:gd name="T19" fmla="*/ 172 h 230"/>
                    <a:gd name="T20" fmla="*/ 280 w 285"/>
                    <a:gd name="T21" fmla="*/ 194 h 230"/>
                    <a:gd name="T22" fmla="*/ 267 w 285"/>
                    <a:gd name="T23" fmla="*/ 206 h 230"/>
                    <a:gd name="T24" fmla="*/ 246 w 285"/>
                    <a:gd name="T25" fmla="*/ 215 h 230"/>
                    <a:gd name="T26" fmla="*/ 228 w 285"/>
                    <a:gd name="T27" fmla="*/ 208 h 230"/>
                    <a:gd name="T28" fmla="*/ 203 w 285"/>
                    <a:gd name="T29" fmla="*/ 194 h 230"/>
                    <a:gd name="T30" fmla="*/ 187 w 285"/>
                    <a:gd name="T31" fmla="*/ 189 h 230"/>
                    <a:gd name="T32" fmla="*/ 171 w 285"/>
                    <a:gd name="T33" fmla="*/ 194 h 230"/>
                    <a:gd name="T34" fmla="*/ 164 w 285"/>
                    <a:gd name="T35" fmla="*/ 208 h 230"/>
                    <a:gd name="T36" fmla="*/ 152 w 285"/>
                    <a:gd name="T37" fmla="*/ 223 h 230"/>
                    <a:gd name="T38" fmla="*/ 136 w 285"/>
                    <a:gd name="T39" fmla="*/ 230 h 230"/>
                    <a:gd name="T40" fmla="*/ 118 w 285"/>
                    <a:gd name="T41" fmla="*/ 223 h 230"/>
                    <a:gd name="T42" fmla="*/ 105 w 285"/>
                    <a:gd name="T43" fmla="*/ 208 h 230"/>
                    <a:gd name="T44" fmla="*/ 91 w 285"/>
                    <a:gd name="T45" fmla="*/ 196 h 230"/>
                    <a:gd name="T46" fmla="*/ 75 w 285"/>
                    <a:gd name="T47" fmla="*/ 196 h 230"/>
                    <a:gd name="T48" fmla="*/ 61 w 285"/>
                    <a:gd name="T49" fmla="*/ 208 h 230"/>
                    <a:gd name="T50" fmla="*/ 41 w 285"/>
                    <a:gd name="T51" fmla="*/ 218 h 230"/>
                    <a:gd name="T52" fmla="*/ 25 w 285"/>
                    <a:gd name="T53" fmla="*/ 220 h 230"/>
                    <a:gd name="T54" fmla="*/ 6 w 285"/>
                    <a:gd name="T55" fmla="*/ 211 h 230"/>
                    <a:gd name="T56" fmla="*/ 0 w 285"/>
                    <a:gd name="T57" fmla="*/ 189 h 230"/>
                    <a:gd name="T58" fmla="*/ 4 w 285"/>
                    <a:gd name="T59" fmla="*/ 156 h 230"/>
                    <a:gd name="T60" fmla="*/ 18 w 285"/>
                    <a:gd name="T61" fmla="*/ 120 h 230"/>
                    <a:gd name="T62" fmla="*/ 25 w 285"/>
                    <a:gd name="T63" fmla="*/ 91 h 230"/>
                    <a:gd name="T64" fmla="*/ 18 w 285"/>
                    <a:gd name="T65" fmla="*/ 65 h 230"/>
                    <a:gd name="T66" fmla="*/ 25 w 285"/>
                    <a:gd name="T67" fmla="*/ 45 h 230"/>
                    <a:gd name="T68" fmla="*/ 43 w 285"/>
                    <a:gd name="T69" fmla="*/ 33 h 230"/>
                    <a:gd name="T70" fmla="*/ 63 w 285"/>
                    <a:gd name="T71" fmla="*/ 38 h 230"/>
                    <a:gd name="T72" fmla="*/ 73 w 285"/>
                    <a:gd name="T73" fmla="*/ 45 h 230"/>
                    <a:gd name="T74" fmla="*/ 77 w 285"/>
                    <a:gd name="T75" fmla="*/ 24 h 230"/>
                    <a:gd name="T76" fmla="*/ 91 w 285"/>
                    <a:gd name="T77" fmla="*/ 10 h 230"/>
                    <a:gd name="T78" fmla="*/ 114 w 285"/>
                    <a:gd name="T79" fmla="*/ 2 h 230"/>
                    <a:gd name="T80" fmla="*/ 141 w 285"/>
                    <a:gd name="T81" fmla="*/ 12 h 230"/>
                    <a:gd name="T82" fmla="*/ 150 w 285"/>
                    <a:gd name="T83" fmla="*/ 12 h 230"/>
                    <a:gd name="T84" fmla="*/ 157 w 285"/>
                    <a:gd name="T85" fmla="*/ 0 h 230"/>
                    <a:gd name="T86" fmla="*/ 191 w 285"/>
                    <a:gd name="T87" fmla="*/ 7 h 2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85"/>
                    <a:gd name="T133" fmla="*/ 0 h 230"/>
                    <a:gd name="T134" fmla="*/ 285 w 285"/>
                    <a:gd name="T135" fmla="*/ 230 h 2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85" h="230">
                      <a:moveTo>
                        <a:pt x="191" y="7"/>
                      </a:moveTo>
                      <a:lnTo>
                        <a:pt x="214" y="24"/>
                      </a:lnTo>
                      <a:lnTo>
                        <a:pt x="228" y="48"/>
                      </a:lnTo>
                      <a:lnTo>
                        <a:pt x="221" y="72"/>
                      </a:lnTo>
                      <a:lnTo>
                        <a:pt x="219" y="86"/>
                      </a:lnTo>
                      <a:lnTo>
                        <a:pt x="225" y="98"/>
                      </a:lnTo>
                      <a:lnTo>
                        <a:pt x="246" y="103"/>
                      </a:lnTo>
                      <a:lnTo>
                        <a:pt x="267" y="120"/>
                      </a:lnTo>
                      <a:lnTo>
                        <a:pt x="280" y="144"/>
                      </a:lnTo>
                      <a:lnTo>
                        <a:pt x="285" y="172"/>
                      </a:lnTo>
                      <a:lnTo>
                        <a:pt x="280" y="194"/>
                      </a:lnTo>
                      <a:lnTo>
                        <a:pt x="267" y="206"/>
                      </a:lnTo>
                      <a:lnTo>
                        <a:pt x="246" y="215"/>
                      </a:lnTo>
                      <a:lnTo>
                        <a:pt x="228" y="208"/>
                      </a:lnTo>
                      <a:lnTo>
                        <a:pt x="203" y="194"/>
                      </a:lnTo>
                      <a:lnTo>
                        <a:pt x="187" y="189"/>
                      </a:lnTo>
                      <a:lnTo>
                        <a:pt x="171" y="194"/>
                      </a:lnTo>
                      <a:lnTo>
                        <a:pt x="164" y="208"/>
                      </a:lnTo>
                      <a:lnTo>
                        <a:pt x="152" y="223"/>
                      </a:lnTo>
                      <a:lnTo>
                        <a:pt x="136" y="230"/>
                      </a:lnTo>
                      <a:lnTo>
                        <a:pt x="118" y="223"/>
                      </a:lnTo>
                      <a:lnTo>
                        <a:pt x="105" y="208"/>
                      </a:lnTo>
                      <a:lnTo>
                        <a:pt x="91" y="196"/>
                      </a:lnTo>
                      <a:lnTo>
                        <a:pt x="75" y="196"/>
                      </a:lnTo>
                      <a:lnTo>
                        <a:pt x="61" y="208"/>
                      </a:lnTo>
                      <a:lnTo>
                        <a:pt x="41" y="218"/>
                      </a:lnTo>
                      <a:lnTo>
                        <a:pt x="25" y="220"/>
                      </a:lnTo>
                      <a:lnTo>
                        <a:pt x="6" y="211"/>
                      </a:lnTo>
                      <a:lnTo>
                        <a:pt x="0" y="189"/>
                      </a:lnTo>
                      <a:lnTo>
                        <a:pt x="4" y="156"/>
                      </a:lnTo>
                      <a:lnTo>
                        <a:pt x="18" y="120"/>
                      </a:lnTo>
                      <a:lnTo>
                        <a:pt x="25" y="91"/>
                      </a:lnTo>
                      <a:lnTo>
                        <a:pt x="18" y="65"/>
                      </a:lnTo>
                      <a:lnTo>
                        <a:pt x="25" y="45"/>
                      </a:lnTo>
                      <a:lnTo>
                        <a:pt x="43" y="33"/>
                      </a:lnTo>
                      <a:lnTo>
                        <a:pt x="63" y="38"/>
                      </a:lnTo>
                      <a:lnTo>
                        <a:pt x="73" y="45"/>
                      </a:lnTo>
                      <a:lnTo>
                        <a:pt x="77" y="24"/>
                      </a:lnTo>
                      <a:lnTo>
                        <a:pt x="91" y="10"/>
                      </a:lnTo>
                      <a:lnTo>
                        <a:pt x="114" y="2"/>
                      </a:lnTo>
                      <a:lnTo>
                        <a:pt x="141" y="12"/>
                      </a:lnTo>
                      <a:lnTo>
                        <a:pt x="150" y="12"/>
                      </a:lnTo>
                      <a:lnTo>
                        <a:pt x="157" y="0"/>
                      </a:lnTo>
                      <a:lnTo>
                        <a:pt x="191" y="7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3" name="Group 61">
                <a:extLst>
                  <a:ext uri="{FF2B5EF4-FFF2-40B4-BE49-F238E27FC236}">
                    <a16:creationId xmlns:a16="http://schemas.microsoft.com/office/drawing/2014/main" id="{84C31B07-A4DA-4050-9226-E0AFD314A8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1" y="3352"/>
                <a:ext cx="388" cy="336"/>
                <a:chOff x="1957" y="3352"/>
                <a:chExt cx="388" cy="335"/>
              </a:xfrm>
            </p:grpSpPr>
            <p:sp>
              <p:nvSpPr>
                <p:cNvPr id="10280" name="Freeform 62">
                  <a:extLst>
                    <a:ext uri="{FF2B5EF4-FFF2-40B4-BE49-F238E27FC236}">
                      <a16:creationId xmlns:a16="http://schemas.microsoft.com/office/drawing/2014/main" id="{87708078-9BB5-447F-8C67-24B24DF78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3352"/>
                  <a:ext cx="388" cy="335"/>
                </a:xfrm>
                <a:custGeom>
                  <a:avLst/>
                  <a:gdLst>
                    <a:gd name="T0" fmla="*/ 12 w 388"/>
                    <a:gd name="T1" fmla="*/ 81 h 335"/>
                    <a:gd name="T2" fmla="*/ 25 w 388"/>
                    <a:gd name="T3" fmla="*/ 98 h 335"/>
                    <a:gd name="T4" fmla="*/ 46 w 388"/>
                    <a:gd name="T5" fmla="*/ 112 h 335"/>
                    <a:gd name="T6" fmla="*/ 57 w 388"/>
                    <a:gd name="T7" fmla="*/ 143 h 335"/>
                    <a:gd name="T8" fmla="*/ 64 w 388"/>
                    <a:gd name="T9" fmla="*/ 177 h 335"/>
                    <a:gd name="T10" fmla="*/ 71 w 388"/>
                    <a:gd name="T11" fmla="*/ 211 h 335"/>
                    <a:gd name="T12" fmla="*/ 80 w 388"/>
                    <a:gd name="T13" fmla="*/ 237 h 335"/>
                    <a:gd name="T14" fmla="*/ 101 w 388"/>
                    <a:gd name="T15" fmla="*/ 258 h 335"/>
                    <a:gd name="T16" fmla="*/ 121 w 388"/>
                    <a:gd name="T17" fmla="*/ 270 h 335"/>
                    <a:gd name="T18" fmla="*/ 144 w 388"/>
                    <a:gd name="T19" fmla="*/ 266 h 335"/>
                    <a:gd name="T20" fmla="*/ 178 w 388"/>
                    <a:gd name="T21" fmla="*/ 263 h 335"/>
                    <a:gd name="T22" fmla="*/ 215 w 388"/>
                    <a:gd name="T23" fmla="*/ 266 h 335"/>
                    <a:gd name="T24" fmla="*/ 235 w 388"/>
                    <a:gd name="T25" fmla="*/ 280 h 335"/>
                    <a:gd name="T26" fmla="*/ 256 w 388"/>
                    <a:gd name="T27" fmla="*/ 297 h 335"/>
                    <a:gd name="T28" fmla="*/ 265 w 388"/>
                    <a:gd name="T29" fmla="*/ 323 h 335"/>
                    <a:gd name="T30" fmla="*/ 290 w 388"/>
                    <a:gd name="T31" fmla="*/ 333 h 335"/>
                    <a:gd name="T32" fmla="*/ 315 w 388"/>
                    <a:gd name="T33" fmla="*/ 323 h 335"/>
                    <a:gd name="T34" fmla="*/ 340 w 388"/>
                    <a:gd name="T35" fmla="*/ 335 h 335"/>
                    <a:gd name="T36" fmla="*/ 359 w 388"/>
                    <a:gd name="T37" fmla="*/ 330 h 335"/>
                    <a:gd name="T38" fmla="*/ 388 w 388"/>
                    <a:gd name="T39" fmla="*/ 333 h 335"/>
                    <a:gd name="T40" fmla="*/ 375 w 388"/>
                    <a:gd name="T41" fmla="*/ 306 h 335"/>
                    <a:gd name="T42" fmla="*/ 368 w 388"/>
                    <a:gd name="T43" fmla="*/ 270 h 335"/>
                    <a:gd name="T44" fmla="*/ 365 w 388"/>
                    <a:gd name="T45" fmla="*/ 242 h 335"/>
                    <a:gd name="T46" fmla="*/ 379 w 388"/>
                    <a:gd name="T47" fmla="*/ 218 h 335"/>
                    <a:gd name="T48" fmla="*/ 379 w 388"/>
                    <a:gd name="T49" fmla="*/ 186 h 335"/>
                    <a:gd name="T50" fmla="*/ 368 w 388"/>
                    <a:gd name="T51" fmla="*/ 165 h 335"/>
                    <a:gd name="T52" fmla="*/ 361 w 388"/>
                    <a:gd name="T53" fmla="*/ 134 h 335"/>
                    <a:gd name="T54" fmla="*/ 372 w 388"/>
                    <a:gd name="T55" fmla="*/ 105 h 335"/>
                    <a:gd name="T56" fmla="*/ 370 w 388"/>
                    <a:gd name="T57" fmla="*/ 76 h 335"/>
                    <a:gd name="T58" fmla="*/ 354 w 388"/>
                    <a:gd name="T59" fmla="*/ 55 h 335"/>
                    <a:gd name="T60" fmla="*/ 329 w 388"/>
                    <a:gd name="T61" fmla="*/ 43 h 335"/>
                    <a:gd name="T62" fmla="*/ 299 w 388"/>
                    <a:gd name="T63" fmla="*/ 33 h 335"/>
                    <a:gd name="T64" fmla="*/ 281 w 388"/>
                    <a:gd name="T65" fmla="*/ 14 h 335"/>
                    <a:gd name="T66" fmla="*/ 253 w 388"/>
                    <a:gd name="T67" fmla="*/ 0 h 335"/>
                    <a:gd name="T68" fmla="*/ 217 w 388"/>
                    <a:gd name="T69" fmla="*/ 9 h 335"/>
                    <a:gd name="T70" fmla="*/ 190 w 388"/>
                    <a:gd name="T71" fmla="*/ 16 h 335"/>
                    <a:gd name="T72" fmla="*/ 169 w 388"/>
                    <a:gd name="T73" fmla="*/ 41 h 335"/>
                    <a:gd name="T74" fmla="*/ 153 w 388"/>
                    <a:gd name="T75" fmla="*/ 62 h 335"/>
                    <a:gd name="T76" fmla="*/ 126 w 388"/>
                    <a:gd name="T77" fmla="*/ 74 h 335"/>
                    <a:gd name="T78" fmla="*/ 101 w 388"/>
                    <a:gd name="T79" fmla="*/ 67 h 335"/>
                    <a:gd name="T80" fmla="*/ 78 w 388"/>
                    <a:gd name="T81" fmla="*/ 52 h 335"/>
                    <a:gd name="T82" fmla="*/ 53 w 388"/>
                    <a:gd name="T83" fmla="*/ 38 h 335"/>
                    <a:gd name="T84" fmla="*/ 25 w 388"/>
                    <a:gd name="T85" fmla="*/ 41 h 335"/>
                    <a:gd name="T86" fmla="*/ 0 w 388"/>
                    <a:gd name="T87" fmla="*/ 48 h 335"/>
                    <a:gd name="T88" fmla="*/ 2 w 388"/>
                    <a:gd name="T89" fmla="*/ 67 h 335"/>
                    <a:gd name="T90" fmla="*/ 12 w 388"/>
                    <a:gd name="T91" fmla="*/ 81 h 33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8"/>
                    <a:gd name="T139" fmla="*/ 0 h 335"/>
                    <a:gd name="T140" fmla="*/ 388 w 388"/>
                    <a:gd name="T141" fmla="*/ 335 h 33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8" h="335">
                      <a:moveTo>
                        <a:pt x="12" y="81"/>
                      </a:moveTo>
                      <a:lnTo>
                        <a:pt x="25" y="98"/>
                      </a:lnTo>
                      <a:lnTo>
                        <a:pt x="46" y="112"/>
                      </a:lnTo>
                      <a:lnTo>
                        <a:pt x="57" y="143"/>
                      </a:lnTo>
                      <a:lnTo>
                        <a:pt x="64" y="177"/>
                      </a:lnTo>
                      <a:lnTo>
                        <a:pt x="71" y="211"/>
                      </a:lnTo>
                      <a:lnTo>
                        <a:pt x="80" y="237"/>
                      </a:lnTo>
                      <a:lnTo>
                        <a:pt x="101" y="258"/>
                      </a:lnTo>
                      <a:lnTo>
                        <a:pt x="121" y="270"/>
                      </a:lnTo>
                      <a:lnTo>
                        <a:pt x="144" y="266"/>
                      </a:lnTo>
                      <a:lnTo>
                        <a:pt x="178" y="263"/>
                      </a:lnTo>
                      <a:lnTo>
                        <a:pt x="215" y="266"/>
                      </a:lnTo>
                      <a:lnTo>
                        <a:pt x="235" y="280"/>
                      </a:lnTo>
                      <a:lnTo>
                        <a:pt x="256" y="297"/>
                      </a:lnTo>
                      <a:lnTo>
                        <a:pt x="265" y="323"/>
                      </a:lnTo>
                      <a:lnTo>
                        <a:pt x="290" y="333"/>
                      </a:lnTo>
                      <a:lnTo>
                        <a:pt x="315" y="323"/>
                      </a:lnTo>
                      <a:lnTo>
                        <a:pt x="340" y="335"/>
                      </a:lnTo>
                      <a:lnTo>
                        <a:pt x="359" y="330"/>
                      </a:lnTo>
                      <a:lnTo>
                        <a:pt x="388" y="333"/>
                      </a:lnTo>
                      <a:lnTo>
                        <a:pt x="375" y="306"/>
                      </a:lnTo>
                      <a:lnTo>
                        <a:pt x="368" y="270"/>
                      </a:lnTo>
                      <a:lnTo>
                        <a:pt x="365" y="242"/>
                      </a:lnTo>
                      <a:lnTo>
                        <a:pt x="379" y="218"/>
                      </a:lnTo>
                      <a:lnTo>
                        <a:pt x="379" y="186"/>
                      </a:lnTo>
                      <a:lnTo>
                        <a:pt x="368" y="165"/>
                      </a:lnTo>
                      <a:lnTo>
                        <a:pt x="361" y="134"/>
                      </a:lnTo>
                      <a:lnTo>
                        <a:pt x="372" y="105"/>
                      </a:lnTo>
                      <a:lnTo>
                        <a:pt x="370" y="76"/>
                      </a:lnTo>
                      <a:lnTo>
                        <a:pt x="354" y="55"/>
                      </a:lnTo>
                      <a:lnTo>
                        <a:pt x="329" y="43"/>
                      </a:lnTo>
                      <a:lnTo>
                        <a:pt x="299" y="33"/>
                      </a:lnTo>
                      <a:lnTo>
                        <a:pt x="281" y="14"/>
                      </a:lnTo>
                      <a:lnTo>
                        <a:pt x="253" y="0"/>
                      </a:lnTo>
                      <a:lnTo>
                        <a:pt x="217" y="9"/>
                      </a:lnTo>
                      <a:lnTo>
                        <a:pt x="190" y="16"/>
                      </a:lnTo>
                      <a:lnTo>
                        <a:pt x="169" y="41"/>
                      </a:lnTo>
                      <a:lnTo>
                        <a:pt x="153" y="62"/>
                      </a:lnTo>
                      <a:lnTo>
                        <a:pt x="126" y="74"/>
                      </a:lnTo>
                      <a:lnTo>
                        <a:pt x="101" y="67"/>
                      </a:lnTo>
                      <a:lnTo>
                        <a:pt x="78" y="52"/>
                      </a:lnTo>
                      <a:lnTo>
                        <a:pt x="53" y="38"/>
                      </a:lnTo>
                      <a:lnTo>
                        <a:pt x="25" y="41"/>
                      </a:lnTo>
                      <a:lnTo>
                        <a:pt x="0" y="48"/>
                      </a:lnTo>
                      <a:lnTo>
                        <a:pt x="2" y="67"/>
                      </a:lnTo>
                      <a:lnTo>
                        <a:pt x="12" y="81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81" name="Freeform 63">
                  <a:extLst>
                    <a:ext uri="{FF2B5EF4-FFF2-40B4-BE49-F238E27FC236}">
                      <a16:creationId xmlns:a16="http://schemas.microsoft.com/office/drawing/2014/main" id="{EA4308D8-8950-4316-94EB-3BA28C2D2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3352"/>
                  <a:ext cx="388" cy="335"/>
                </a:xfrm>
                <a:custGeom>
                  <a:avLst/>
                  <a:gdLst>
                    <a:gd name="T0" fmla="*/ 12 w 388"/>
                    <a:gd name="T1" fmla="*/ 81 h 335"/>
                    <a:gd name="T2" fmla="*/ 25 w 388"/>
                    <a:gd name="T3" fmla="*/ 98 h 335"/>
                    <a:gd name="T4" fmla="*/ 46 w 388"/>
                    <a:gd name="T5" fmla="*/ 112 h 335"/>
                    <a:gd name="T6" fmla="*/ 57 w 388"/>
                    <a:gd name="T7" fmla="*/ 143 h 335"/>
                    <a:gd name="T8" fmla="*/ 64 w 388"/>
                    <a:gd name="T9" fmla="*/ 177 h 335"/>
                    <a:gd name="T10" fmla="*/ 71 w 388"/>
                    <a:gd name="T11" fmla="*/ 211 h 335"/>
                    <a:gd name="T12" fmla="*/ 80 w 388"/>
                    <a:gd name="T13" fmla="*/ 237 h 335"/>
                    <a:gd name="T14" fmla="*/ 101 w 388"/>
                    <a:gd name="T15" fmla="*/ 258 h 335"/>
                    <a:gd name="T16" fmla="*/ 121 w 388"/>
                    <a:gd name="T17" fmla="*/ 270 h 335"/>
                    <a:gd name="T18" fmla="*/ 144 w 388"/>
                    <a:gd name="T19" fmla="*/ 266 h 335"/>
                    <a:gd name="T20" fmla="*/ 178 w 388"/>
                    <a:gd name="T21" fmla="*/ 263 h 335"/>
                    <a:gd name="T22" fmla="*/ 215 w 388"/>
                    <a:gd name="T23" fmla="*/ 266 h 335"/>
                    <a:gd name="T24" fmla="*/ 235 w 388"/>
                    <a:gd name="T25" fmla="*/ 280 h 335"/>
                    <a:gd name="T26" fmla="*/ 256 w 388"/>
                    <a:gd name="T27" fmla="*/ 297 h 335"/>
                    <a:gd name="T28" fmla="*/ 265 w 388"/>
                    <a:gd name="T29" fmla="*/ 323 h 335"/>
                    <a:gd name="T30" fmla="*/ 290 w 388"/>
                    <a:gd name="T31" fmla="*/ 333 h 335"/>
                    <a:gd name="T32" fmla="*/ 315 w 388"/>
                    <a:gd name="T33" fmla="*/ 323 h 335"/>
                    <a:gd name="T34" fmla="*/ 340 w 388"/>
                    <a:gd name="T35" fmla="*/ 335 h 335"/>
                    <a:gd name="T36" fmla="*/ 359 w 388"/>
                    <a:gd name="T37" fmla="*/ 330 h 335"/>
                    <a:gd name="T38" fmla="*/ 388 w 388"/>
                    <a:gd name="T39" fmla="*/ 333 h 335"/>
                    <a:gd name="T40" fmla="*/ 375 w 388"/>
                    <a:gd name="T41" fmla="*/ 306 h 335"/>
                    <a:gd name="T42" fmla="*/ 368 w 388"/>
                    <a:gd name="T43" fmla="*/ 270 h 335"/>
                    <a:gd name="T44" fmla="*/ 365 w 388"/>
                    <a:gd name="T45" fmla="*/ 242 h 335"/>
                    <a:gd name="T46" fmla="*/ 379 w 388"/>
                    <a:gd name="T47" fmla="*/ 218 h 335"/>
                    <a:gd name="T48" fmla="*/ 379 w 388"/>
                    <a:gd name="T49" fmla="*/ 186 h 335"/>
                    <a:gd name="T50" fmla="*/ 368 w 388"/>
                    <a:gd name="T51" fmla="*/ 165 h 335"/>
                    <a:gd name="T52" fmla="*/ 361 w 388"/>
                    <a:gd name="T53" fmla="*/ 134 h 335"/>
                    <a:gd name="T54" fmla="*/ 372 w 388"/>
                    <a:gd name="T55" fmla="*/ 105 h 335"/>
                    <a:gd name="T56" fmla="*/ 370 w 388"/>
                    <a:gd name="T57" fmla="*/ 76 h 335"/>
                    <a:gd name="T58" fmla="*/ 354 w 388"/>
                    <a:gd name="T59" fmla="*/ 55 h 335"/>
                    <a:gd name="T60" fmla="*/ 329 w 388"/>
                    <a:gd name="T61" fmla="*/ 43 h 335"/>
                    <a:gd name="T62" fmla="*/ 299 w 388"/>
                    <a:gd name="T63" fmla="*/ 33 h 335"/>
                    <a:gd name="T64" fmla="*/ 281 w 388"/>
                    <a:gd name="T65" fmla="*/ 14 h 335"/>
                    <a:gd name="T66" fmla="*/ 253 w 388"/>
                    <a:gd name="T67" fmla="*/ 0 h 335"/>
                    <a:gd name="T68" fmla="*/ 217 w 388"/>
                    <a:gd name="T69" fmla="*/ 9 h 335"/>
                    <a:gd name="T70" fmla="*/ 190 w 388"/>
                    <a:gd name="T71" fmla="*/ 16 h 335"/>
                    <a:gd name="T72" fmla="*/ 169 w 388"/>
                    <a:gd name="T73" fmla="*/ 41 h 335"/>
                    <a:gd name="T74" fmla="*/ 153 w 388"/>
                    <a:gd name="T75" fmla="*/ 62 h 335"/>
                    <a:gd name="T76" fmla="*/ 126 w 388"/>
                    <a:gd name="T77" fmla="*/ 74 h 335"/>
                    <a:gd name="T78" fmla="*/ 101 w 388"/>
                    <a:gd name="T79" fmla="*/ 67 h 335"/>
                    <a:gd name="T80" fmla="*/ 78 w 388"/>
                    <a:gd name="T81" fmla="*/ 52 h 335"/>
                    <a:gd name="T82" fmla="*/ 53 w 388"/>
                    <a:gd name="T83" fmla="*/ 38 h 335"/>
                    <a:gd name="T84" fmla="*/ 25 w 388"/>
                    <a:gd name="T85" fmla="*/ 41 h 335"/>
                    <a:gd name="T86" fmla="*/ 0 w 388"/>
                    <a:gd name="T87" fmla="*/ 48 h 335"/>
                    <a:gd name="T88" fmla="*/ 2 w 388"/>
                    <a:gd name="T89" fmla="*/ 67 h 335"/>
                    <a:gd name="T90" fmla="*/ 12 w 388"/>
                    <a:gd name="T91" fmla="*/ 81 h 33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8"/>
                    <a:gd name="T139" fmla="*/ 0 h 335"/>
                    <a:gd name="T140" fmla="*/ 388 w 388"/>
                    <a:gd name="T141" fmla="*/ 335 h 33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8" h="335">
                      <a:moveTo>
                        <a:pt x="12" y="81"/>
                      </a:moveTo>
                      <a:lnTo>
                        <a:pt x="25" y="98"/>
                      </a:lnTo>
                      <a:lnTo>
                        <a:pt x="46" y="112"/>
                      </a:lnTo>
                      <a:lnTo>
                        <a:pt x="57" y="143"/>
                      </a:lnTo>
                      <a:lnTo>
                        <a:pt x="64" y="177"/>
                      </a:lnTo>
                      <a:lnTo>
                        <a:pt x="71" y="211"/>
                      </a:lnTo>
                      <a:lnTo>
                        <a:pt x="80" y="237"/>
                      </a:lnTo>
                      <a:lnTo>
                        <a:pt x="101" y="258"/>
                      </a:lnTo>
                      <a:lnTo>
                        <a:pt x="121" y="270"/>
                      </a:lnTo>
                      <a:lnTo>
                        <a:pt x="144" y="266"/>
                      </a:lnTo>
                      <a:lnTo>
                        <a:pt x="178" y="263"/>
                      </a:lnTo>
                      <a:lnTo>
                        <a:pt x="215" y="266"/>
                      </a:lnTo>
                      <a:lnTo>
                        <a:pt x="235" y="280"/>
                      </a:lnTo>
                      <a:lnTo>
                        <a:pt x="256" y="297"/>
                      </a:lnTo>
                      <a:lnTo>
                        <a:pt x="265" y="323"/>
                      </a:lnTo>
                      <a:lnTo>
                        <a:pt x="290" y="333"/>
                      </a:lnTo>
                      <a:lnTo>
                        <a:pt x="315" y="323"/>
                      </a:lnTo>
                      <a:lnTo>
                        <a:pt x="340" y="335"/>
                      </a:lnTo>
                      <a:lnTo>
                        <a:pt x="359" y="330"/>
                      </a:lnTo>
                      <a:lnTo>
                        <a:pt x="388" y="333"/>
                      </a:lnTo>
                      <a:lnTo>
                        <a:pt x="375" y="306"/>
                      </a:lnTo>
                      <a:lnTo>
                        <a:pt x="368" y="270"/>
                      </a:lnTo>
                      <a:lnTo>
                        <a:pt x="365" y="242"/>
                      </a:lnTo>
                      <a:lnTo>
                        <a:pt x="379" y="218"/>
                      </a:lnTo>
                      <a:lnTo>
                        <a:pt x="379" y="186"/>
                      </a:lnTo>
                      <a:lnTo>
                        <a:pt x="368" y="165"/>
                      </a:lnTo>
                      <a:lnTo>
                        <a:pt x="361" y="134"/>
                      </a:lnTo>
                      <a:lnTo>
                        <a:pt x="372" y="105"/>
                      </a:lnTo>
                      <a:lnTo>
                        <a:pt x="370" y="76"/>
                      </a:lnTo>
                      <a:lnTo>
                        <a:pt x="354" y="55"/>
                      </a:lnTo>
                      <a:lnTo>
                        <a:pt x="329" y="43"/>
                      </a:lnTo>
                      <a:lnTo>
                        <a:pt x="299" y="33"/>
                      </a:lnTo>
                      <a:lnTo>
                        <a:pt x="281" y="14"/>
                      </a:lnTo>
                      <a:lnTo>
                        <a:pt x="253" y="0"/>
                      </a:lnTo>
                      <a:lnTo>
                        <a:pt x="217" y="9"/>
                      </a:lnTo>
                      <a:lnTo>
                        <a:pt x="190" y="16"/>
                      </a:lnTo>
                      <a:lnTo>
                        <a:pt x="169" y="41"/>
                      </a:lnTo>
                      <a:lnTo>
                        <a:pt x="153" y="62"/>
                      </a:lnTo>
                      <a:lnTo>
                        <a:pt x="126" y="74"/>
                      </a:lnTo>
                      <a:lnTo>
                        <a:pt x="101" y="67"/>
                      </a:lnTo>
                      <a:lnTo>
                        <a:pt x="78" y="52"/>
                      </a:lnTo>
                      <a:lnTo>
                        <a:pt x="53" y="38"/>
                      </a:lnTo>
                      <a:lnTo>
                        <a:pt x="25" y="41"/>
                      </a:lnTo>
                      <a:lnTo>
                        <a:pt x="0" y="48"/>
                      </a:lnTo>
                      <a:lnTo>
                        <a:pt x="2" y="67"/>
                      </a:lnTo>
                      <a:lnTo>
                        <a:pt x="12" y="81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4" name="Group 70">
                <a:extLst>
                  <a:ext uri="{FF2B5EF4-FFF2-40B4-BE49-F238E27FC236}">
                    <a16:creationId xmlns:a16="http://schemas.microsoft.com/office/drawing/2014/main" id="{DAD38424-10DA-4DB4-83A8-983AFAA26D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3" y="1286"/>
                <a:ext cx="184" cy="197"/>
                <a:chOff x="2900" y="1315"/>
                <a:chExt cx="184" cy="197"/>
              </a:xfrm>
            </p:grpSpPr>
            <p:sp>
              <p:nvSpPr>
                <p:cNvPr id="10278" name="Freeform 71">
                  <a:extLst>
                    <a:ext uri="{FF2B5EF4-FFF2-40B4-BE49-F238E27FC236}">
                      <a16:creationId xmlns:a16="http://schemas.microsoft.com/office/drawing/2014/main" id="{497A8DE3-749D-465B-90E7-285D4B38B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315"/>
                  <a:ext cx="184" cy="197"/>
                </a:xfrm>
                <a:custGeom>
                  <a:avLst/>
                  <a:gdLst>
                    <a:gd name="T0" fmla="*/ 13 w 184"/>
                    <a:gd name="T1" fmla="*/ 53 h 197"/>
                    <a:gd name="T2" fmla="*/ 22 w 184"/>
                    <a:gd name="T3" fmla="*/ 65 h 197"/>
                    <a:gd name="T4" fmla="*/ 29 w 184"/>
                    <a:gd name="T5" fmla="*/ 79 h 197"/>
                    <a:gd name="T6" fmla="*/ 36 w 184"/>
                    <a:gd name="T7" fmla="*/ 96 h 197"/>
                    <a:gd name="T8" fmla="*/ 36 w 184"/>
                    <a:gd name="T9" fmla="*/ 115 h 197"/>
                    <a:gd name="T10" fmla="*/ 31 w 184"/>
                    <a:gd name="T11" fmla="*/ 137 h 197"/>
                    <a:gd name="T12" fmla="*/ 36 w 184"/>
                    <a:gd name="T13" fmla="*/ 149 h 197"/>
                    <a:gd name="T14" fmla="*/ 45 w 184"/>
                    <a:gd name="T15" fmla="*/ 166 h 197"/>
                    <a:gd name="T16" fmla="*/ 57 w 184"/>
                    <a:gd name="T17" fmla="*/ 175 h 197"/>
                    <a:gd name="T18" fmla="*/ 70 w 184"/>
                    <a:gd name="T19" fmla="*/ 180 h 197"/>
                    <a:gd name="T20" fmla="*/ 86 w 184"/>
                    <a:gd name="T21" fmla="*/ 178 h 197"/>
                    <a:gd name="T22" fmla="*/ 91 w 184"/>
                    <a:gd name="T23" fmla="*/ 185 h 197"/>
                    <a:gd name="T24" fmla="*/ 100 w 184"/>
                    <a:gd name="T25" fmla="*/ 192 h 197"/>
                    <a:gd name="T26" fmla="*/ 109 w 184"/>
                    <a:gd name="T27" fmla="*/ 197 h 197"/>
                    <a:gd name="T28" fmla="*/ 118 w 184"/>
                    <a:gd name="T29" fmla="*/ 197 h 197"/>
                    <a:gd name="T30" fmla="*/ 127 w 184"/>
                    <a:gd name="T31" fmla="*/ 192 h 197"/>
                    <a:gd name="T32" fmla="*/ 129 w 184"/>
                    <a:gd name="T33" fmla="*/ 180 h 197"/>
                    <a:gd name="T34" fmla="*/ 134 w 184"/>
                    <a:gd name="T35" fmla="*/ 171 h 197"/>
                    <a:gd name="T36" fmla="*/ 145 w 184"/>
                    <a:gd name="T37" fmla="*/ 173 h 197"/>
                    <a:gd name="T38" fmla="*/ 159 w 184"/>
                    <a:gd name="T39" fmla="*/ 173 h 197"/>
                    <a:gd name="T40" fmla="*/ 168 w 184"/>
                    <a:gd name="T41" fmla="*/ 166 h 197"/>
                    <a:gd name="T42" fmla="*/ 173 w 184"/>
                    <a:gd name="T43" fmla="*/ 156 h 197"/>
                    <a:gd name="T44" fmla="*/ 170 w 184"/>
                    <a:gd name="T45" fmla="*/ 144 h 197"/>
                    <a:gd name="T46" fmla="*/ 166 w 184"/>
                    <a:gd name="T47" fmla="*/ 135 h 197"/>
                    <a:gd name="T48" fmla="*/ 166 w 184"/>
                    <a:gd name="T49" fmla="*/ 125 h 197"/>
                    <a:gd name="T50" fmla="*/ 168 w 184"/>
                    <a:gd name="T51" fmla="*/ 115 h 197"/>
                    <a:gd name="T52" fmla="*/ 175 w 184"/>
                    <a:gd name="T53" fmla="*/ 108 h 197"/>
                    <a:gd name="T54" fmla="*/ 179 w 184"/>
                    <a:gd name="T55" fmla="*/ 101 h 197"/>
                    <a:gd name="T56" fmla="*/ 184 w 184"/>
                    <a:gd name="T57" fmla="*/ 87 h 197"/>
                    <a:gd name="T58" fmla="*/ 184 w 184"/>
                    <a:gd name="T59" fmla="*/ 72 h 197"/>
                    <a:gd name="T60" fmla="*/ 179 w 184"/>
                    <a:gd name="T61" fmla="*/ 58 h 197"/>
                    <a:gd name="T62" fmla="*/ 170 w 184"/>
                    <a:gd name="T63" fmla="*/ 48 h 197"/>
                    <a:gd name="T64" fmla="*/ 154 w 184"/>
                    <a:gd name="T65" fmla="*/ 44 h 197"/>
                    <a:gd name="T66" fmla="*/ 145 w 184"/>
                    <a:gd name="T67" fmla="*/ 44 h 197"/>
                    <a:gd name="T68" fmla="*/ 136 w 184"/>
                    <a:gd name="T69" fmla="*/ 39 h 197"/>
                    <a:gd name="T70" fmla="*/ 127 w 184"/>
                    <a:gd name="T71" fmla="*/ 36 h 197"/>
                    <a:gd name="T72" fmla="*/ 116 w 184"/>
                    <a:gd name="T73" fmla="*/ 39 h 197"/>
                    <a:gd name="T74" fmla="*/ 109 w 184"/>
                    <a:gd name="T75" fmla="*/ 41 h 197"/>
                    <a:gd name="T76" fmla="*/ 95 w 184"/>
                    <a:gd name="T77" fmla="*/ 39 h 197"/>
                    <a:gd name="T78" fmla="*/ 88 w 184"/>
                    <a:gd name="T79" fmla="*/ 29 h 197"/>
                    <a:gd name="T80" fmla="*/ 82 w 184"/>
                    <a:gd name="T81" fmla="*/ 17 h 197"/>
                    <a:gd name="T82" fmla="*/ 72 w 184"/>
                    <a:gd name="T83" fmla="*/ 10 h 197"/>
                    <a:gd name="T84" fmla="*/ 61 w 184"/>
                    <a:gd name="T85" fmla="*/ 3 h 197"/>
                    <a:gd name="T86" fmla="*/ 41 w 184"/>
                    <a:gd name="T87" fmla="*/ 0 h 197"/>
                    <a:gd name="T88" fmla="*/ 25 w 184"/>
                    <a:gd name="T89" fmla="*/ 0 h 197"/>
                    <a:gd name="T90" fmla="*/ 9 w 184"/>
                    <a:gd name="T91" fmla="*/ 5 h 197"/>
                    <a:gd name="T92" fmla="*/ 2 w 184"/>
                    <a:gd name="T93" fmla="*/ 12 h 197"/>
                    <a:gd name="T94" fmla="*/ 0 w 184"/>
                    <a:gd name="T95" fmla="*/ 19 h 197"/>
                    <a:gd name="T96" fmla="*/ 2 w 184"/>
                    <a:gd name="T97" fmla="*/ 27 h 197"/>
                    <a:gd name="T98" fmla="*/ 13 w 184"/>
                    <a:gd name="T99" fmla="*/ 53 h 19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4"/>
                    <a:gd name="T151" fmla="*/ 0 h 197"/>
                    <a:gd name="T152" fmla="*/ 184 w 184"/>
                    <a:gd name="T153" fmla="*/ 197 h 19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4" h="197">
                      <a:moveTo>
                        <a:pt x="13" y="53"/>
                      </a:moveTo>
                      <a:lnTo>
                        <a:pt x="22" y="65"/>
                      </a:lnTo>
                      <a:lnTo>
                        <a:pt x="29" y="79"/>
                      </a:lnTo>
                      <a:lnTo>
                        <a:pt x="36" y="96"/>
                      </a:lnTo>
                      <a:lnTo>
                        <a:pt x="36" y="115"/>
                      </a:lnTo>
                      <a:lnTo>
                        <a:pt x="31" y="137"/>
                      </a:lnTo>
                      <a:lnTo>
                        <a:pt x="36" y="149"/>
                      </a:lnTo>
                      <a:lnTo>
                        <a:pt x="45" y="166"/>
                      </a:lnTo>
                      <a:lnTo>
                        <a:pt x="57" y="175"/>
                      </a:lnTo>
                      <a:lnTo>
                        <a:pt x="70" y="180"/>
                      </a:lnTo>
                      <a:lnTo>
                        <a:pt x="86" y="178"/>
                      </a:lnTo>
                      <a:lnTo>
                        <a:pt x="91" y="185"/>
                      </a:lnTo>
                      <a:lnTo>
                        <a:pt x="100" y="192"/>
                      </a:lnTo>
                      <a:lnTo>
                        <a:pt x="109" y="197"/>
                      </a:lnTo>
                      <a:lnTo>
                        <a:pt x="118" y="197"/>
                      </a:lnTo>
                      <a:lnTo>
                        <a:pt x="127" y="192"/>
                      </a:lnTo>
                      <a:lnTo>
                        <a:pt x="129" y="180"/>
                      </a:lnTo>
                      <a:lnTo>
                        <a:pt x="134" y="171"/>
                      </a:lnTo>
                      <a:lnTo>
                        <a:pt x="145" y="173"/>
                      </a:lnTo>
                      <a:lnTo>
                        <a:pt x="159" y="173"/>
                      </a:lnTo>
                      <a:lnTo>
                        <a:pt x="168" y="166"/>
                      </a:lnTo>
                      <a:lnTo>
                        <a:pt x="173" y="156"/>
                      </a:lnTo>
                      <a:lnTo>
                        <a:pt x="170" y="144"/>
                      </a:lnTo>
                      <a:lnTo>
                        <a:pt x="166" y="135"/>
                      </a:lnTo>
                      <a:lnTo>
                        <a:pt x="166" y="125"/>
                      </a:lnTo>
                      <a:lnTo>
                        <a:pt x="168" y="115"/>
                      </a:lnTo>
                      <a:lnTo>
                        <a:pt x="175" y="108"/>
                      </a:lnTo>
                      <a:lnTo>
                        <a:pt x="179" y="101"/>
                      </a:lnTo>
                      <a:lnTo>
                        <a:pt x="184" y="87"/>
                      </a:lnTo>
                      <a:lnTo>
                        <a:pt x="184" y="72"/>
                      </a:lnTo>
                      <a:lnTo>
                        <a:pt x="179" y="58"/>
                      </a:lnTo>
                      <a:lnTo>
                        <a:pt x="170" y="48"/>
                      </a:lnTo>
                      <a:lnTo>
                        <a:pt x="154" y="44"/>
                      </a:lnTo>
                      <a:lnTo>
                        <a:pt x="145" y="44"/>
                      </a:lnTo>
                      <a:lnTo>
                        <a:pt x="136" y="39"/>
                      </a:lnTo>
                      <a:lnTo>
                        <a:pt x="127" y="36"/>
                      </a:lnTo>
                      <a:lnTo>
                        <a:pt x="116" y="39"/>
                      </a:lnTo>
                      <a:lnTo>
                        <a:pt x="109" y="41"/>
                      </a:lnTo>
                      <a:lnTo>
                        <a:pt x="95" y="39"/>
                      </a:lnTo>
                      <a:lnTo>
                        <a:pt x="88" y="29"/>
                      </a:lnTo>
                      <a:lnTo>
                        <a:pt x="82" y="17"/>
                      </a:lnTo>
                      <a:lnTo>
                        <a:pt x="72" y="10"/>
                      </a:lnTo>
                      <a:lnTo>
                        <a:pt x="61" y="3"/>
                      </a:lnTo>
                      <a:lnTo>
                        <a:pt x="41" y="0"/>
                      </a:lnTo>
                      <a:lnTo>
                        <a:pt x="25" y="0"/>
                      </a:lnTo>
                      <a:lnTo>
                        <a:pt x="9" y="5"/>
                      </a:lnTo>
                      <a:lnTo>
                        <a:pt x="2" y="12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79" name="Freeform 72">
                  <a:extLst>
                    <a:ext uri="{FF2B5EF4-FFF2-40B4-BE49-F238E27FC236}">
                      <a16:creationId xmlns:a16="http://schemas.microsoft.com/office/drawing/2014/main" id="{844ACAF4-2C2A-40DC-964C-F70637885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315"/>
                  <a:ext cx="184" cy="197"/>
                </a:xfrm>
                <a:custGeom>
                  <a:avLst/>
                  <a:gdLst>
                    <a:gd name="T0" fmla="*/ 13 w 184"/>
                    <a:gd name="T1" fmla="*/ 53 h 197"/>
                    <a:gd name="T2" fmla="*/ 22 w 184"/>
                    <a:gd name="T3" fmla="*/ 65 h 197"/>
                    <a:gd name="T4" fmla="*/ 29 w 184"/>
                    <a:gd name="T5" fmla="*/ 79 h 197"/>
                    <a:gd name="T6" fmla="*/ 36 w 184"/>
                    <a:gd name="T7" fmla="*/ 96 h 197"/>
                    <a:gd name="T8" fmla="*/ 36 w 184"/>
                    <a:gd name="T9" fmla="*/ 115 h 197"/>
                    <a:gd name="T10" fmla="*/ 31 w 184"/>
                    <a:gd name="T11" fmla="*/ 137 h 197"/>
                    <a:gd name="T12" fmla="*/ 36 w 184"/>
                    <a:gd name="T13" fmla="*/ 149 h 197"/>
                    <a:gd name="T14" fmla="*/ 45 w 184"/>
                    <a:gd name="T15" fmla="*/ 166 h 197"/>
                    <a:gd name="T16" fmla="*/ 57 w 184"/>
                    <a:gd name="T17" fmla="*/ 175 h 197"/>
                    <a:gd name="T18" fmla="*/ 70 w 184"/>
                    <a:gd name="T19" fmla="*/ 180 h 197"/>
                    <a:gd name="T20" fmla="*/ 86 w 184"/>
                    <a:gd name="T21" fmla="*/ 178 h 197"/>
                    <a:gd name="T22" fmla="*/ 91 w 184"/>
                    <a:gd name="T23" fmla="*/ 185 h 197"/>
                    <a:gd name="T24" fmla="*/ 100 w 184"/>
                    <a:gd name="T25" fmla="*/ 192 h 197"/>
                    <a:gd name="T26" fmla="*/ 109 w 184"/>
                    <a:gd name="T27" fmla="*/ 197 h 197"/>
                    <a:gd name="T28" fmla="*/ 118 w 184"/>
                    <a:gd name="T29" fmla="*/ 197 h 197"/>
                    <a:gd name="T30" fmla="*/ 127 w 184"/>
                    <a:gd name="T31" fmla="*/ 192 h 197"/>
                    <a:gd name="T32" fmla="*/ 129 w 184"/>
                    <a:gd name="T33" fmla="*/ 180 h 197"/>
                    <a:gd name="T34" fmla="*/ 134 w 184"/>
                    <a:gd name="T35" fmla="*/ 171 h 197"/>
                    <a:gd name="T36" fmla="*/ 145 w 184"/>
                    <a:gd name="T37" fmla="*/ 173 h 197"/>
                    <a:gd name="T38" fmla="*/ 159 w 184"/>
                    <a:gd name="T39" fmla="*/ 173 h 197"/>
                    <a:gd name="T40" fmla="*/ 168 w 184"/>
                    <a:gd name="T41" fmla="*/ 166 h 197"/>
                    <a:gd name="T42" fmla="*/ 173 w 184"/>
                    <a:gd name="T43" fmla="*/ 156 h 197"/>
                    <a:gd name="T44" fmla="*/ 170 w 184"/>
                    <a:gd name="T45" fmla="*/ 144 h 197"/>
                    <a:gd name="T46" fmla="*/ 166 w 184"/>
                    <a:gd name="T47" fmla="*/ 135 h 197"/>
                    <a:gd name="T48" fmla="*/ 166 w 184"/>
                    <a:gd name="T49" fmla="*/ 125 h 197"/>
                    <a:gd name="T50" fmla="*/ 168 w 184"/>
                    <a:gd name="T51" fmla="*/ 115 h 197"/>
                    <a:gd name="T52" fmla="*/ 175 w 184"/>
                    <a:gd name="T53" fmla="*/ 108 h 197"/>
                    <a:gd name="T54" fmla="*/ 179 w 184"/>
                    <a:gd name="T55" fmla="*/ 101 h 197"/>
                    <a:gd name="T56" fmla="*/ 184 w 184"/>
                    <a:gd name="T57" fmla="*/ 87 h 197"/>
                    <a:gd name="T58" fmla="*/ 184 w 184"/>
                    <a:gd name="T59" fmla="*/ 72 h 197"/>
                    <a:gd name="T60" fmla="*/ 179 w 184"/>
                    <a:gd name="T61" fmla="*/ 58 h 197"/>
                    <a:gd name="T62" fmla="*/ 170 w 184"/>
                    <a:gd name="T63" fmla="*/ 48 h 197"/>
                    <a:gd name="T64" fmla="*/ 154 w 184"/>
                    <a:gd name="T65" fmla="*/ 44 h 197"/>
                    <a:gd name="T66" fmla="*/ 145 w 184"/>
                    <a:gd name="T67" fmla="*/ 44 h 197"/>
                    <a:gd name="T68" fmla="*/ 136 w 184"/>
                    <a:gd name="T69" fmla="*/ 39 h 197"/>
                    <a:gd name="T70" fmla="*/ 127 w 184"/>
                    <a:gd name="T71" fmla="*/ 36 h 197"/>
                    <a:gd name="T72" fmla="*/ 116 w 184"/>
                    <a:gd name="T73" fmla="*/ 39 h 197"/>
                    <a:gd name="T74" fmla="*/ 109 w 184"/>
                    <a:gd name="T75" fmla="*/ 41 h 197"/>
                    <a:gd name="T76" fmla="*/ 95 w 184"/>
                    <a:gd name="T77" fmla="*/ 39 h 197"/>
                    <a:gd name="T78" fmla="*/ 88 w 184"/>
                    <a:gd name="T79" fmla="*/ 29 h 197"/>
                    <a:gd name="T80" fmla="*/ 82 w 184"/>
                    <a:gd name="T81" fmla="*/ 17 h 197"/>
                    <a:gd name="T82" fmla="*/ 72 w 184"/>
                    <a:gd name="T83" fmla="*/ 10 h 197"/>
                    <a:gd name="T84" fmla="*/ 61 w 184"/>
                    <a:gd name="T85" fmla="*/ 3 h 197"/>
                    <a:gd name="T86" fmla="*/ 41 w 184"/>
                    <a:gd name="T87" fmla="*/ 0 h 197"/>
                    <a:gd name="T88" fmla="*/ 25 w 184"/>
                    <a:gd name="T89" fmla="*/ 0 h 197"/>
                    <a:gd name="T90" fmla="*/ 9 w 184"/>
                    <a:gd name="T91" fmla="*/ 5 h 197"/>
                    <a:gd name="T92" fmla="*/ 2 w 184"/>
                    <a:gd name="T93" fmla="*/ 12 h 197"/>
                    <a:gd name="T94" fmla="*/ 0 w 184"/>
                    <a:gd name="T95" fmla="*/ 19 h 197"/>
                    <a:gd name="T96" fmla="*/ 2 w 184"/>
                    <a:gd name="T97" fmla="*/ 27 h 197"/>
                    <a:gd name="T98" fmla="*/ 13 w 184"/>
                    <a:gd name="T99" fmla="*/ 53 h 19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4"/>
                    <a:gd name="T151" fmla="*/ 0 h 197"/>
                    <a:gd name="T152" fmla="*/ 184 w 184"/>
                    <a:gd name="T153" fmla="*/ 197 h 19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4" h="197">
                      <a:moveTo>
                        <a:pt x="13" y="53"/>
                      </a:moveTo>
                      <a:lnTo>
                        <a:pt x="22" y="65"/>
                      </a:lnTo>
                      <a:lnTo>
                        <a:pt x="29" y="79"/>
                      </a:lnTo>
                      <a:lnTo>
                        <a:pt x="36" y="96"/>
                      </a:lnTo>
                      <a:lnTo>
                        <a:pt x="36" y="115"/>
                      </a:lnTo>
                      <a:lnTo>
                        <a:pt x="31" y="137"/>
                      </a:lnTo>
                      <a:lnTo>
                        <a:pt x="36" y="149"/>
                      </a:lnTo>
                      <a:lnTo>
                        <a:pt x="45" y="166"/>
                      </a:lnTo>
                      <a:lnTo>
                        <a:pt x="57" y="175"/>
                      </a:lnTo>
                      <a:lnTo>
                        <a:pt x="70" y="180"/>
                      </a:lnTo>
                      <a:lnTo>
                        <a:pt x="86" y="178"/>
                      </a:lnTo>
                      <a:lnTo>
                        <a:pt x="91" y="185"/>
                      </a:lnTo>
                      <a:lnTo>
                        <a:pt x="100" y="192"/>
                      </a:lnTo>
                      <a:lnTo>
                        <a:pt x="109" y="197"/>
                      </a:lnTo>
                      <a:lnTo>
                        <a:pt x="118" y="197"/>
                      </a:lnTo>
                      <a:lnTo>
                        <a:pt x="127" y="192"/>
                      </a:lnTo>
                      <a:lnTo>
                        <a:pt x="129" y="180"/>
                      </a:lnTo>
                      <a:lnTo>
                        <a:pt x="134" y="171"/>
                      </a:lnTo>
                      <a:lnTo>
                        <a:pt x="145" y="173"/>
                      </a:lnTo>
                      <a:lnTo>
                        <a:pt x="159" y="173"/>
                      </a:lnTo>
                      <a:lnTo>
                        <a:pt x="168" y="166"/>
                      </a:lnTo>
                      <a:lnTo>
                        <a:pt x="173" y="156"/>
                      </a:lnTo>
                      <a:lnTo>
                        <a:pt x="170" y="144"/>
                      </a:lnTo>
                      <a:lnTo>
                        <a:pt x="166" y="135"/>
                      </a:lnTo>
                      <a:lnTo>
                        <a:pt x="166" y="125"/>
                      </a:lnTo>
                      <a:lnTo>
                        <a:pt x="168" y="115"/>
                      </a:lnTo>
                      <a:lnTo>
                        <a:pt x="175" y="108"/>
                      </a:lnTo>
                      <a:lnTo>
                        <a:pt x="179" y="101"/>
                      </a:lnTo>
                      <a:lnTo>
                        <a:pt x="184" y="87"/>
                      </a:lnTo>
                      <a:lnTo>
                        <a:pt x="184" y="72"/>
                      </a:lnTo>
                      <a:lnTo>
                        <a:pt x="179" y="58"/>
                      </a:lnTo>
                      <a:lnTo>
                        <a:pt x="170" y="48"/>
                      </a:lnTo>
                      <a:lnTo>
                        <a:pt x="154" y="44"/>
                      </a:lnTo>
                      <a:lnTo>
                        <a:pt x="145" y="44"/>
                      </a:lnTo>
                      <a:lnTo>
                        <a:pt x="136" y="39"/>
                      </a:lnTo>
                      <a:lnTo>
                        <a:pt x="127" y="36"/>
                      </a:lnTo>
                      <a:lnTo>
                        <a:pt x="116" y="39"/>
                      </a:lnTo>
                      <a:lnTo>
                        <a:pt x="109" y="41"/>
                      </a:lnTo>
                      <a:lnTo>
                        <a:pt x="95" y="39"/>
                      </a:lnTo>
                      <a:lnTo>
                        <a:pt x="88" y="29"/>
                      </a:lnTo>
                      <a:lnTo>
                        <a:pt x="82" y="17"/>
                      </a:lnTo>
                      <a:lnTo>
                        <a:pt x="72" y="10"/>
                      </a:lnTo>
                      <a:lnTo>
                        <a:pt x="61" y="3"/>
                      </a:lnTo>
                      <a:lnTo>
                        <a:pt x="41" y="0"/>
                      </a:lnTo>
                      <a:lnTo>
                        <a:pt x="25" y="0"/>
                      </a:lnTo>
                      <a:lnTo>
                        <a:pt x="9" y="5"/>
                      </a:lnTo>
                      <a:lnTo>
                        <a:pt x="2" y="12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275" name="Group 73">
                <a:extLst>
                  <a:ext uri="{FF2B5EF4-FFF2-40B4-BE49-F238E27FC236}">
                    <a16:creationId xmlns:a16="http://schemas.microsoft.com/office/drawing/2014/main" id="{1579C903-51F2-43D8-800A-E9965DC16E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3" y="1025"/>
                <a:ext cx="88" cy="147"/>
                <a:chOff x="2900" y="1054"/>
                <a:chExt cx="88" cy="147"/>
              </a:xfrm>
            </p:grpSpPr>
            <p:sp>
              <p:nvSpPr>
                <p:cNvPr id="10276" name="Freeform 74">
                  <a:extLst>
                    <a:ext uri="{FF2B5EF4-FFF2-40B4-BE49-F238E27FC236}">
                      <a16:creationId xmlns:a16="http://schemas.microsoft.com/office/drawing/2014/main" id="{08141030-E814-4DC4-9DEA-7A5244615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054"/>
                  <a:ext cx="88" cy="147"/>
                </a:xfrm>
                <a:custGeom>
                  <a:avLst/>
                  <a:gdLst>
                    <a:gd name="T0" fmla="*/ 9 w 88"/>
                    <a:gd name="T1" fmla="*/ 65 h 147"/>
                    <a:gd name="T2" fmla="*/ 11 w 88"/>
                    <a:gd name="T3" fmla="*/ 89 h 147"/>
                    <a:gd name="T4" fmla="*/ 16 w 88"/>
                    <a:gd name="T5" fmla="*/ 113 h 147"/>
                    <a:gd name="T6" fmla="*/ 22 w 88"/>
                    <a:gd name="T7" fmla="*/ 125 h 147"/>
                    <a:gd name="T8" fmla="*/ 31 w 88"/>
                    <a:gd name="T9" fmla="*/ 137 h 147"/>
                    <a:gd name="T10" fmla="*/ 43 w 88"/>
                    <a:gd name="T11" fmla="*/ 144 h 147"/>
                    <a:gd name="T12" fmla="*/ 59 w 88"/>
                    <a:gd name="T13" fmla="*/ 147 h 147"/>
                    <a:gd name="T14" fmla="*/ 72 w 88"/>
                    <a:gd name="T15" fmla="*/ 142 h 147"/>
                    <a:gd name="T16" fmla="*/ 81 w 88"/>
                    <a:gd name="T17" fmla="*/ 130 h 147"/>
                    <a:gd name="T18" fmla="*/ 81 w 88"/>
                    <a:gd name="T19" fmla="*/ 111 h 147"/>
                    <a:gd name="T20" fmla="*/ 79 w 88"/>
                    <a:gd name="T21" fmla="*/ 94 h 147"/>
                    <a:gd name="T22" fmla="*/ 77 w 88"/>
                    <a:gd name="T23" fmla="*/ 82 h 147"/>
                    <a:gd name="T24" fmla="*/ 84 w 88"/>
                    <a:gd name="T25" fmla="*/ 70 h 147"/>
                    <a:gd name="T26" fmla="*/ 88 w 88"/>
                    <a:gd name="T27" fmla="*/ 55 h 147"/>
                    <a:gd name="T28" fmla="*/ 88 w 88"/>
                    <a:gd name="T29" fmla="*/ 36 h 147"/>
                    <a:gd name="T30" fmla="*/ 81 w 88"/>
                    <a:gd name="T31" fmla="*/ 17 h 147"/>
                    <a:gd name="T32" fmla="*/ 75 w 88"/>
                    <a:gd name="T33" fmla="*/ 5 h 147"/>
                    <a:gd name="T34" fmla="*/ 65 w 88"/>
                    <a:gd name="T35" fmla="*/ 0 h 147"/>
                    <a:gd name="T36" fmla="*/ 54 w 88"/>
                    <a:gd name="T37" fmla="*/ 3 h 147"/>
                    <a:gd name="T38" fmla="*/ 45 w 88"/>
                    <a:gd name="T39" fmla="*/ 12 h 147"/>
                    <a:gd name="T40" fmla="*/ 41 w 88"/>
                    <a:gd name="T41" fmla="*/ 19 h 147"/>
                    <a:gd name="T42" fmla="*/ 36 w 88"/>
                    <a:gd name="T43" fmla="*/ 22 h 147"/>
                    <a:gd name="T44" fmla="*/ 27 w 88"/>
                    <a:gd name="T45" fmla="*/ 17 h 147"/>
                    <a:gd name="T46" fmla="*/ 16 w 88"/>
                    <a:gd name="T47" fmla="*/ 17 h 147"/>
                    <a:gd name="T48" fmla="*/ 6 w 88"/>
                    <a:gd name="T49" fmla="*/ 22 h 147"/>
                    <a:gd name="T50" fmla="*/ 2 w 88"/>
                    <a:gd name="T51" fmla="*/ 31 h 147"/>
                    <a:gd name="T52" fmla="*/ 0 w 88"/>
                    <a:gd name="T53" fmla="*/ 46 h 147"/>
                    <a:gd name="T54" fmla="*/ 9 w 88"/>
                    <a:gd name="T55" fmla="*/ 65 h 14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8"/>
                    <a:gd name="T85" fmla="*/ 0 h 147"/>
                    <a:gd name="T86" fmla="*/ 88 w 88"/>
                    <a:gd name="T87" fmla="*/ 147 h 14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8" h="147">
                      <a:moveTo>
                        <a:pt x="9" y="65"/>
                      </a:moveTo>
                      <a:lnTo>
                        <a:pt x="11" y="89"/>
                      </a:lnTo>
                      <a:lnTo>
                        <a:pt x="16" y="113"/>
                      </a:lnTo>
                      <a:lnTo>
                        <a:pt x="22" y="125"/>
                      </a:lnTo>
                      <a:lnTo>
                        <a:pt x="31" y="137"/>
                      </a:lnTo>
                      <a:lnTo>
                        <a:pt x="43" y="144"/>
                      </a:lnTo>
                      <a:lnTo>
                        <a:pt x="59" y="147"/>
                      </a:lnTo>
                      <a:lnTo>
                        <a:pt x="72" y="142"/>
                      </a:lnTo>
                      <a:lnTo>
                        <a:pt x="81" y="130"/>
                      </a:lnTo>
                      <a:lnTo>
                        <a:pt x="81" y="111"/>
                      </a:lnTo>
                      <a:lnTo>
                        <a:pt x="79" y="94"/>
                      </a:lnTo>
                      <a:lnTo>
                        <a:pt x="77" y="82"/>
                      </a:lnTo>
                      <a:lnTo>
                        <a:pt x="84" y="70"/>
                      </a:lnTo>
                      <a:lnTo>
                        <a:pt x="88" y="55"/>
                      </a:lnTo>
                      <a:lnTo>
                        <a:pt x="88" y="36"/>
                      </a:lnTo>
                      <a:lnTo>
                        <a:pt x="81" y="17"/>
                      </a:lnTo>
                      <a:lnTo>
                        <a:pt x="75" y="5"/>
                      </a:lnTo>
                      <a:lnTo>
                        <a:pt x="65" y="0"/>
                      </a:lnTo>
                      <a:lnTo>
                        <a:pt x="54" y="3"/>
                      </a:lnTo>
                      <a:lnTo>
                        <a:pt x="45" y="12"/>
                      </a:lnTo>
                      <a:lnTo>
                        <a:pt x="41" y="19"/>
                      </a:lnTo>
                      <a:lnTo>
                        <a:pt x="36" y="22"/>
                      </a:lnTo>
                      <a:lnTo>
                        <a:pt x="27" y="17"/>
                      </a:lnTo>
                      <a:lnTo>
                        <a:pt x="16" y="17"/>
                      </a:lnTo>
                      <a:lnTo>
                        <a:pt x="6" y="22"/>
                      </a:lnTo>
                      <a:lnTo>
                        <a:pt x="2" y="31"/>
                      </a:lnTo>
                      <a:lnTo>
                        <a:pt x="0" y="46"/>
                      </a:lnTo>
                      <a:lnTo>
                        <a:pt x="9" y="65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77" name="Freeform 75">
                  <a:extLst>
                    <a:ext uri="{FF2B5EF4-FFF2-40B4-BE49-F238E27FC236}">
                      <a16:creationId xmlns:a16="http://schemas.microsoft.com/office/drawing/2014/main" id="{11E048AC-4041-4D1E-895E-F87526323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054"/>
                  <a:ext cx="88" cy="147"/>
                </a:xfrm>
                <a:custGeom>
                  <a:avLst/>
                  <a:gdLst>
                    <a:gd name="T0" fmla="*/ 9 w 88"/>
                    <a:gd name="T1" fmla="*/ 65 h 147"/>
                    <a:gd name="T2" fmla="*/ 11 w 88"/>
                    <a:gd name="T3" fmla="*/ 89 h 147"/>
                    <a:gd name="T4" fmla="*/ 16 w 88"/>
                    <a:gd name="T5" fmla="*/ 113 h 147"/>
                    <a:gd name="T6" fmla="*/ 22 w 88"/>
                    <a:gd name="T7" fmla="*/ 125 h 147"/>
                    <a:gd name="T8" fmla="*/ 31 w 88"/>
                    <a:gd name="T9" fmla="*/ 137 h 147"/>
                    <a:gd name="T10" fmla="*/ 43 w 88"/>
                    <a:gd name="T11" fmla="*/ 144 h 147"/>
                    <a:gd name="T12" fmla="*/ 59 w 88"/>
                    <a:gd name="T13" fmla="*/ 147 h 147"/>
                    <a:gd name="T14" fmla="*/ 72 w 88"/>
                    <a:gd name="T15" fmla="*/ 142 h 147"/>
                    <a:gd name="T16" fmla="*/ 81 w 88"/>
                    <a:gd name="T17" fmla="*/ 130 h 147"/>
                    <a:gd name="T18" fmla="*/ 81 w 88"/>
                    <a:gd name="T19" fmla="*/ 111 h 147"/>
                    <a:gd name="T20" fmla="*/ 79 w 88"/>
                    <a:gd name="T21" fmla="*/ 94 h 147"/>
                    <a:gd name="T22" fmla="*/ 77 w 88"/>
                    <a:gd name="T23" fmla="*/ 82 h 147"/>
                    <a:gd name="T24" fmla="*/ 84 w 88"/>
                    <a:gd name="T25" fmla="*/ 70 h 147"/>
                    <a:gd name="T26" fmla="*/ 88 w 88"/>
                    <a:gd name="T27" fmla="*/ 55 h 147"/>
                    <a:gd name="T28" fmla="*/ 88 w 88"/>
                    <a:gd name="T29" fmla="*/ 36 h 147"/>
                    <a:gd name="T30" fmla="*/ 81 w 88"/>
                    <a:gd name="T31" fmla="*/ 17 h 147"/>
                    <a:gd name="T32" fmla="*/ 75 w 88"/>
                    <a:gd name="T33" fmla="*/ 5 h 147"/>
                    <a:gd name="T34" fmla="*/ 65 w 88"/>
                    <a:gd name="T35" fmla="*/ 0 h 147"/>
                    <a:gd name="T36" fmla="*/ 54 w 88"/>
                    <a:gd name="T37" fmla="*/ 3 h 147"/>
                    <a:gd name="T38" fmla="*/ 45 w 88"/>
                    <a:gd name="T39" fmla="*/ 12 h 147"/>
                    <a:gd name="T40" fmla="*/ 41 w 88"/>
                    <a:gd name="T41" fmla="*/ 19 h 147"/>
                    <a:gd name="T42" fmla="*/ 36 w 88"/>
                    <a:gd name="T43" fmla="*/ 22 h 147"/>
                    <a:gd name="T44" fmla="*/ 27 w 88"/>
                    <a:gd name="T45" fmla="*/ 17 h 147"/>
                    <a:gd name="T46" fmla="*/ 16 w 88"/>
                    <a:gd name="T47" fmla="*/ 17 h 147"/>
                    <a:gd name="T48" fmla="*/ 6 w 88"/>
                    <a:gd name="T49" fmla="*/ 22 h 147"/>
                    <a:gd name="T50" fmla="*/ 2 w 88"/>
                    <a:gd name="T51" fmla="*/ 31 h 147"/>
                    <a:gd name="T52" fmla="*/ 0 w 88"/>
                    <a:gd name="T53" fmla="*/ 46 h 147"/>
                    <a:gd name="T54" fmla="*/ 9 w 88"/>
                    <a:gd name="T55" fmla="*/ 65 h 14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8"/>
                    <a:gd name="T85" fmla="*/ 0 h 147"/>
                    <a:gd name="T86" fmla="*/ 88 w 88"/>
                    <a:gd name="T87" fmla="*/ 147 h 14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8" h="147">
                      <a:moveTo>
                        <a:pt x="9" y="65"/>
                      </a:moveTo>
                      <a:lnTo>
                        <a:pt x="11" y="89"/>
                      </a:lnTo>
                      <a:lnTo>
                        <a:pt x="16" y="113"/>
                      </a:lnTo>
                      <a:lnTo>
                        <a:pt x="22" y="125"/>
                      </a:lnTo>
                      <a:lnTo>
                        <a:pt x="31" y="137"/>
                      </a:lnTo>
                      <a:lnTo>
                        <a:pt x="43" y="144"/>
                      </a:lnTo>
                      <a:lnTo>
                        <a:pt x="59" y="147"/>
                      </a:lnTo>
                      <a:lnTo>
                        <a:pt x="72" y="142"/>
                      </a:lnTo>
                      <a:lnTo>
                        <a:pt x="81" y="130"/>
                      </a:lnTo>
                      <a:lnTo>
                        <a:pt x="81" y="111"/>
                      </a:lnTo>
                      <a:lnTo>
                        <a:pt x="79" y="94"/>
                      </a:lnTo>
                      <a:lnTo>
                        <a:pt x="77" y="82"/>
                      </a:lnTo>
                      <a:lnTo>
                        <a:pt x="84" y="70"/>
                      </a:lnTo>
                      <a:lnTo>
                        <a:pt x="88" y="55"/>
                      </a:lnTo>
                      <a:lnTo>
                        <a:pt x="88" y="36"/>
                      </a:lnTo>
                      <a:lnTo>
                        <a:pt x="81" y="17"/>
                      </a:lnTo>
                      <a:lnTo>
                        <a:pt x="75" y="5"/>
                      </a:lnTo>
                      <a:lnTo>
                        <a:pt x="65" y="0"/>
                      </a:lnTo>
                      <a:lnTo>
                        <a:pt x="54" y="3"/>
                      </a:lnTo>
                      <a:lnTo>
                        <a:pt x="45" y="12"/>
                      </a:lnTo>
                      <a:lnTo>
                        <a:pt x="41" y="19"/>
                      </a:lnTo>
                      <a:lnTo>
                        <a:pt x="36" y="22"/>
                      </a:lnTo>
                      <a:lnTo>
                        <a:pt x="27" y="17"/>
                      </a:lnTo>
                      <a:lnTo>
                        <a:pt x="16" y="17"/>
                      </a:lnTo>
                      <a:lnTo>
                        <a:pt x="6" y="22"/>
                      </a:lnTo>
                      <a:lnTo>
                        <a:pt x="2" y="31"/>
                      </a:lnTo>
                      <a:lnTo>
                        <a:pt x="0" y="46"/>
                      </a:lnTo>
                      <a:lnTo>
                        <a:pt x="9" y="65"/>
                      </a:lnTo>
                      <a:close/>
                    </a:path>
                  </a:pathLst>
                </a:custGeom>
                <a:solidFill>
                  <a:srgbClr val="6983A1"/>
                </a:solidFill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9A3FA4F3-8BBE-4C7A-81C2-9ED9A924684A}"/>
              </a:ext>
            </a:extLst>
          </p:cNvPr>
          <p:cNvCxnSpPr>
            <a:stCxn id="10283" idx="4"/>
          </p:cNvCxnSpPr>
          <p:nvPr/>
        </p:nvCxnSpPr>
        <p:spPr>
          <a:xfrm flipH="1" flipV="1">
            <a:off x="6118225" y="2232025"/>
            <a:ext cx="1644650" cy="46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Gerade Verbindung mit Pfeil 14335">
            <a:extLst>
              <a:ext uri="{FF2B5EF4-FFF2-40B4-BE49-F238E27FC236}">
                <a16:creationId xmlns:a16="http://schemas.microsoft.com/office/drawing/2014/main" id="{DCB3BE34-4D2A-457B-BC1D-9D47DC9F9858}"/>
              </a:ext>
            </a:extLst>
          </p:cNvPr>
          <p:cNvCxnSpPr>
            <a:stCxn id="10283" idx="4"/>
          </p:cNvCxnSpPr>
          <p:nvPr/>
        </p:nvCxnSpPr>
        <p:spPr>
          <a:xfrm flipH="1">
            <a:off x="5708650" y="2701925"/>
            <a:ext cx="2054225" cy="439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1" name="Gerade Verbindung mit Pfeil 14340">
            <a:extLst>
              <a:ext uri="{FF2B5EF4-FFF2-40B4-BE49-F238E27FC236}">
                <a16:creationId xmlns:a16="http://schemas.microsoft.com/office/drawing/2014/main" id="{BA053D22-5110-436D-903C-83CA3A7B1341}"/>
              </a:ext>
            </a:extLst>
          </p:cNvPr>
          <p:cNvCxnSpPr>
            <a:stCxn id="10283" idx="4"/>
          </p:cNvCxnSpPr>
          <p:nvPr/>
        </p:nvCxnSpPr>
        <p:spPr>
          <a:xfrm flipH="1">
            <a:off x="7726363" y="2701925"/>
            <a:ext cx="36512" cy="287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3" name="Gerade Verbindung mit Pfeil 14342">
            <a:extLst>
              <a:ext uri="{FF2B5EF4-FFF2-40B4-BE49-F238E27FC236}">
                <a16:creationId xmlns:a16="http://schemas.microsoft.com/office/drawing/2014/main" id="{1996E102-84CA-4B68-9E9F-FC019E311B25}"/>
              </a:ext>
            </a:extLst>
          </p:cNvPr>
          <p:cNvCxnSpPr>
            <a:stCxn id="10283" idx="4"/>
          </p:cNvCxnSpPr>
          <p:nvPr/>
        </p:nvCxnSpPr>
        <p:spPr>
          <a:xfrm flipH="1">
            <a:off x="5813425" y="2701925"/>
            <a:ext cx="1949450" cy="2520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5" name="Gerade Verbindung mit Pfeil 14344">
            <a:extLst>
              <a:ext uri="{FF2B5EF4-FFF2-40B4-BE49-F238E27FC236}">
                <a16:creationId xmlns:a16="http://schemas.microsoft.com/office/drawing/2014/main" id="{75129D15-7951-423F-A0D9-98F3365AE9AE}"/>
              </a:ext>
            </a:extLst>
          </p:cNvPr>
          <p:cNvCxnSpPr>
            <a:stCxn id="10283" idx="4"/>
          </p:cNvCxnSpPr>
          <p:nvPr/>
        </p:nvCxnSpPr>
        <p:spPr>
          <a:xfrm flipH="1">
            <a:off x="5830888" y="2701925"/>
            <a:ext cx="1931987" cy="137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7" name="Gerade Verbindung mit Pfeil 14346">
            <a:extLst>
              <a:ext uri="{FF2B5EF4-FFF2-40B4-BE49-F238E27FC236}">
                <a16:creationId xmlns:a16="http://schemas.microsoft.com/office/drawing/2014/main" id="{B173AE3F-198F-48F0-8173-F6A03D852D67}"/>
              </a:ext>
            </a:extLst>
          </p:cNvPr>
          <p:cNvCxnSpPr>
            <a:stCxn id="10283" idx="5"/>
          </p:cNvCxnSpPr>
          <p:nvPr/>
        </p:nvCxnSpPr>
        <p:spPr>
          <a:xfrm flipH="1" flipV="1">
            <a:off x="6964363" y="2108200"/>
            <a:ext cx="803275" cy="606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9" name="Gerade Verbindung mit Pfeil 14348">
            <a:extLst>
              <a:ext uri="{FF2B5EF4-FFF2-40B4-BE49-F238E27FC236}">
                <a16:creationId xmlns:a16="http://schemas.microsoft.com/office/drawing/2014/main" id="{09C6DA6E-610E-4433-8742-FA6BBB9160D4}"/>
              </a:ext>
            </a:extLst>
          </p:cNvPr>
          <p:cNvCxnSpPr>
            <a:stCxn id="10283" idx="5"/>
          </p:cNvCxnSpPr>
          <p:nvPr/>
        </p:nvCxnSpPr>
        <p:spPr>
          <a:xfrm flipH="1">
            <a:off x="7104063" y="2714625"/>
            <a:ext cx="663575" cy="2325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80FD8-BD43-4BC2-9075-9E259C0F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Vocational</a:t>
            </a:r>
            <a:r>
              <a:rPr lang="de-DE" dirty="0"/>
              <a:t> Rehabilitation: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Benefits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E521D-CAAD-46E2-A331-1E259C141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272"/>
            <a:ext cx="8229600" cy="5145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</a:rPr>
              <a:t>“Benefits for participation in working life”: various types of assistance that help people find their way back into working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de-DE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</a:rPr>
              <a:t>Types of benefits: </a:t>
            </a:r>
          </a:p>
          <a:p>
            <a:pPr lvl="1"/>
            <a:r>
              <a:rPr lang="en-US" u="sng" dirty="0"/>
              <a:t>Assistance</a:t>
            </a:r>
            <a:r>
              <a:rPr lang="en-US" dirty="0"/>
              <a:t> to maintain or obtain a job</a:t>
            </a:r>
          </a:p>
          <a:p>
            <a:pPr lvl="1"/>
            <a:r>
              <a:rPr lang="en-US" u="sng" dirty="0"/>
              <a:t>Vocational preparation</a:t>
            </a:r>
            <a:r>
              <a:rPr lang="en-US" dirty="0"/>
              <a:t> including basic training</a:t>
            </a:r>
          </a:p>
          <a:p>
            <a:pPr lvl="1"/>
            <a:r>
              <a:rPr lang="en-US" u="sng" dirty="0"/>
              <a:t>Vocational training</a:t>
            </a:r>
            <a:r>
              <a:rPr lang="en-US" dirty="0"/>
              <a:t>: Training, vocational adjustment, specific qualification and further training such as retraining</a:t>
            </a:r>
          </a:p>
          <a:p>
            <a:pPr marL="457200" lvl="1" indent="0">
              <a:buNone/>
            </a:pPr>
            <a:r>
              <a:rPr lang="en-US" dirty="0"/>
              <a:t>Specials…</a:t>
            </a:r>
          </a:p>
          <a:p>
            <a:pPr lvl="1"/>
            <a:r>
              <a:rPr lang="en-US" dirty="0"/>
              <a:t>“Start-up funding” for self-employment</a:t>
            </a:r>
          </a:p>
          <a:p>
            <a:pPr lvl="1"/>
            <a:r>
              <a:rPr lang="en-US" dirty="0"/>
              <a:t>“Integration funding” to employers and companies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counselling and assessment to support people in making adequate decisions about their rehab path and future job</a:t>
            </a:r>
            <a:endParaRPr lang="de-DE" sz="2000" dirty="0">
              <a:solidFill>
                <a:srgbClr val="000000"/>
              </a:solidFill>
            </a:endParaRPr>
          </a:p>
          <a:p>
            <a:pPr marL="436563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FE5E70-2887-4076-8B89-EA63A11A3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6E6441EE-F01F-4313-B04D-202438F2753B}" type="slidenum">
              <a:rPr lang="de-DE" altLang="de-DE" sz="1200" smtClean="0">
                <a:solidFill>
                  <a:srgbClr val="083163"/>
                </a:solidFill>
              </a:rPr>
              <a:pPr algn="r"/>
              <a:t>5</a:t>
            </a:fld>
            <a:endParaRPr lang="de-DE" altLang="de-DE" sz="1200" dirty="0">
              <a:solidFill>
                <a:srgbClr val="08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7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CD09B-19D6-48AF-BFF9-71DE51A1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German </a:t>
            </a:r>
            <a:r>
              <a:rPr lang="de-DE" dirty="0" err="1"/>
              <a:t>rehab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: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F78FBE-738A-438A-BC39-8471A6E1FD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de-DE"/>
              <a:t>	</a:t>
            </a:r>
            <a:fld id="{A8DE0338-937A-405C-9774-0240E21AECEC}" type="slidenum">
              <a:rPr smtClean="0"/>
              <a:pPr algn="r"/>
              <a:t>6</a:t>
            </a:fld>
            <a:endParaRPr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169527D-CE0F-4905-9C78-F6C6876693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823"/>
            <a:ext cx="8229600" cy="4281339"/>
          </a:xfrm>
        </p:spPr>
        <p:txBody>
          <a:bodyPr/>
          <a:lstStyle/>
          <a:p>
            <a:r>
              <a:rPr lang="de-DE" altLang="de-DE" sz="1800" dirty="0"/>
              <a:t>1990: „</a:t>
            </a:r>
            <a:r>
              <a:rPr lang="de-DE" altLang="de-DE" sz="1800" dirty="0" err="1"/>
              <a:t>rehab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commission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critique</a:t>
            </a:r>
            <a:r>
              <a:rPr lang="de-DE" altLang="de-DE" sz="1800" dirty="0"/>
              <a:t>“</a:t>
            </a:r>
          </a:p>
          <a:p>
            <a:pPr lvl="1"/>
            <a:r>
              <a:rPr lang="de-DE" altLang="de-DE" sz="1500" dirty="0" err="1"/>
              <a:t>aim</a:t>
            </a:r>
            <a:r>
              <a:rPr lang="de-DE" altLang="de-DE" sz="1500" dirty="0"/>
              <a:t>: RTW ???</a:t>
            </a:r>
          </a:p>
          <a:p>
            <a:pPr lvl="1"/>
            <a:r>
              <a:rPr lang="de-DE" altLang="de-DE" sz="1500" dirty="0" err="1"/>
              <a:t>no</a:t>
            </a:r>
            <a:r>
              <a:rPr lang="de-DE" altLang="de-DE" sz="1500" dirty="0"/>
              <a:t> </a:t>
            </a:r>
            <a:r>
              <a:rPr lang="de-DE" altLang="de-DE" sz="1500" dirty="0" err="1"/>
              <a:t>evidence</a:t>
            </a:r>
            <a:r>
              <a:rPr lang="de-DE" altLang="de-DE" sz="1500" dirty="0"/>
              <a:t> </a:t>
            </a:r>
            <a:r>
              <a:rPr lang="de-DE" altLang="de-DE" sz="1500" dirty="0" err="1"/>
              <a:t>regarding</a:t>
            </a:r>
            <a:r>
              <a:rPr lang="de-DE" altLang="de-DE" sz="1500" dirty="0"/>
              <a:t> absolute </a:t>
            </a:r>
            <a:r>
              <a:rPr lang="de-DE" altLang="de-DE" sz="1500" dirty="0" err="1"/>
              <a:t>effects</a:t>
            </a:r>
            <a:r>
              <a:rPr lang="de-DE" altLang="de-DE" sz="1500" dirty="0"/>
              <a:t> </a:t>
            </a:r>
            <a:br>
              <a:rPr lang="de-DE" altLang="de-DE" sz="1500" dirty="0"/>
            </a:br>
            <a:r>
              <a:rPr lang="de-DE" altLang="de-DE" sz="1500" dirty="0"/>
              <a:t>(MR vs. </a:t>
            </a:r>
            <a:r>
              <a:rPr lang="de-DE" altLang="de-DE" sz="1500" dirty="0" err="1"/>
              <a:t>no</a:t>
            </a:r>
            <a:r>
              <a:rPr lang="de-DE" altLang="de-DE" sz="1500" dirty="0"/>
              <a:t> MR)</a:t>
            </a:r>
          </a:p>
          <a:p>
            <a:pPr lvl="1"/>
            <a:endParaRPr lang="de-DE" altLang="de-DE" sz="1500" dirty="0"/>
          </a:p>
          <a:p>
            <a:r>
              <a:rPr lang="de-DE" altLang="de-DE" sz="1700" dirty="0"/>
              <a:t>Up </a:t>
            </a:r>
            <a:r>
              <a:rPr lang="de-DE" altLang="de-DE" sz="1700" dirty="0" err="1"/>
              <a:t>to</a:t>
            </a:r>
            <a:r>
              <a:rPr lang="de-DE" altLang="de-DE" sz="1700" dirty="0"/>
              <a:t> </a:t>
            </a:r>
            <a:r>
              <a:rPr lang="de-DE" altLang="de-DE" sz="1700" dirty="0" err="1"/>
              <a:t>now</a:t>
            </a:r>
            <a:r>
              <a:rPr lang="de-DE" altLang="de-DE" sz="1700" dirty="0"/>
              <a:t>: </a:t>
            </a:r>
            <a:r>
              <a:rPr lang="de-DE" altLang="de-DE" sz="1700" dirty="0" err="1"/>
              <a:t>Evidence</a:t>
            </a:r>
            <a:endParaRPr lang="de-DE" altLang="de-DE" sz="1700" dirty="0"/>
          </a:p>
          <a:p>
            <a:pPr lvl="1"/>
            <a:r>
              <a:rPr lang="de-DE" altLang="de-DE" sz="1500" dirty="0"/>
              <a:t>Rehab </a:t>
            </a:r>
            <a:r>
              <a:rPr lang="de-DE" altLang="de-DE" sz="1500" dirty="0" err="1"/>
              <a:t>is</a:t>
            </a:r>
            <a:r>
              <a:rPr lang="de-DE" altLang="de-DE" sz="1500" dirty="0"/>
              <a:t> </a:t>
            </a:r>
            <a:r>
              <a:rPr lang="de-DE" altLang="de-DE" sz="1500" dirty="0" err="1"/>
              <a:t>effective</a:t>
            </a:r>
            <a:r>
              <a:rPr lang="de-DE" altLang="de-DE" sz="1500" dirty="0"/>
              <a:t> in </a:t>
            </a:r>
            <a:r>
              <a:rPr lang="de-DE" altLang="de-DE" sz="1500" dirty="0" err="1"/>
              <a:t>some</a:t>
            </a:r>
            <a:r>
              <a:rPr lang="de-DE" altLang="de-DE" sz="1500" dirty="0"/>
              <a:t> </a:t>
            </a:r>
            <a:r>
              <a:rPr lang="de-DE" altLang="de-DE" sz="1500" dirty="0" err="1"/>
              <a:t>disease</a:t>
            </a:r>
            <a:r>
              <a:rPr lang="de-DE" altLang="de-DE" sz="1500" dirty="0"/>
              <a:t> </a:t>
            </a:r>
            <a:r>
              <a:rPr lang="de-DE" altLang="de-DE" sz="1500" dirty="0" err="1"/>
              <a:t>groups</a:t>
            </a:r>
            <a:r>
              <a:rPr lang="de-DE" altLang="de-DE" sz="1500" dirty="0"/>
              <a:t>: Asthma bronchiale, </a:t>
            </a:r>
            <a:r>
              <a:rPr lang="de-DE" altLang="de-DE" sz="1500" dirty="0" err="1"/>
              <a:t>inflammatory</a:t>
            </a:r>
            <a:r>
              <a:rPr lang="de-DE" altLang="de-DE" sz="1500" dirty="0"/>
              <a:t> </a:t>
            </a:r>
            <a:r>
              <a:rPr lang="de-DE" altLang="de-DE" sz="1500" dirty="0" err="1"/>
              <a:t>diseases</a:t>
            </a:r>
            <a:endParaRPr lang="de-DE" altLang="de-DE" sz="1500" dirty="0"/>
          </a:p>
          <a:p>
            <a:pPr lvl="1"/>
            <a:r>
              <a:rPr lang="de-DE" altLang="de-DE" sz="1500" dirty="0"/>
              <a:t>In </a:t>
            </a:r>
            <a:r>
              <a:rPr lang="de-DE" altLang="de-DE" sz="1500" dirty="0" err="1"/>
              <a:t>main</a:t>
            </a:r>
            <a:r>
              <a:rPr lang="de-DE" altLang="de-DE" sz="1500" dirty="0"/>
              <a:t> </a:t>
            </a:r>
            <a:r>
              <a:rPr lang="de-DE" altLang="de-DE" sz="1500" dirty="0" err="1"/>
              <a:t>disease</a:t>
            </a:r>
            <a:r>
              <a:rPr lang="de-DE" altLang="de-DE" sz="1500" dirty="0"/>
              <a:t> </a:t>
            </a:r>
            <a:r>
              <a:rPr lang="de-DE" altLang="de-DE" sz="1500" dirty="0" err="1"/>
              <a:t>groups</a:t>
            </a:r>
            <a:r>
              <a:rPr lang="de-DE" altLang="de-DE" sz="1500" dirty="0"/>
              <a:t> (</a:t>
            </a:r>
            <a:r>
              <a:rPr lang="de-DE" altLang="de-DE" sz="1500" dirty="0" err="1"/>
              <a:t>musculoskeletal</a:t>
            </a:r>
            <a:r>
              <a:rPr lang="de-DE" altLang="de-DE" sz="1500" dirty="0"/>
              <a:t>, mental: </a:t>
            </a:r>
            <a:r>
              <a:rPr lang="de-DE" altLang="de-DE" sz="1500" dirty="0" err="1"/>
              <a:t>only</a:t>
            </a:r>
            <a:r>
              <a:rPr lang="de-DE" altLang="de-DE" sz="1500" dirty="0"/>
              <a:t> </a:t>
            </a:r>
            <a:r>
              <a:rPr lang="de-DE" altLang="de-DE" sz="1500" dirty="0" err="1"/>
              <a:t>low</a:t>
            </a:r>
            <a:r>
              <a:rPr lang="de-DE" altLang="de-DE" sz="1500" dirty="0"/>
              <a:t> </a:t>
            </a:r>
            <a:r>
              <a:rPr lang="de-DE" altLang="de-DE" sz="1500" dirty="0" err="1"/>
              <a:t>evidence</a:t>
            </a:r>
            <a:r>
              <a:rPr lang="de-DE" altLang="de-DE" sz="1500" dirty="0"/>
              <a:t>)</a:t>
            </a:r>
          </a:p>
          <a:p>
            <a:pPr lvl="1"/>
            <a:r>
              <a:rPr lang="de-DE" altLang="de-DE" sz="1500" dirty="0" err="1"/>
              <a:t>Observational</a:t>
            </a:r>
            <a:r>
              <a:rPr lang="de-DE" altLang="de-DE" sz="1500" dirty="0"/>
              <a:t> </a:t>
            </a:r>
            <a:r>
              <a:rPr lang="de-DE" altLang="de-DE" sz="1500" dirty="0" err="1"/>
              <a:t>studies</a:t>
            </a:r>
            <a:r>
              <a:rPr lang="de-DE" altLang="de-DE" sz="1500" dirty="0"/>
              <a:t> </a:t>
            </a:r>
            <a:r>
              <a:rPr lang="de-DE" altLang="de-DE" sz="1500" dirty="0" err="1"/>
              <a:t>show</a:t>
            </a:r>
            <a:r>
              <a:rPr lang="de-DE" altLang="de-DE" sz="1500" dirty="0"/>
              <a:t> large </a:t>
            </a:r>
            <a:r>
              <a:rPr lang="de-DE" altLang="de-DE" sz="1500" dirty="0" err="1"/>
              <a:t>to</a:t>
            </a:r>
            <a:r>
              <a:rPr lang="de-DE" altLang="de-DE" sz="1500" dirty="0"/>
              <a:t> </a:t>
            </a:r>
            <a:r>
              <a:rPr lang="de-DE" altLang="de-DE" sz="1500" dirty="0" err="1"/>
              <a:t>middle</a:t>
            </a:r>
            <a:r>
              <a:rPr lang="de-DE" altLang="de-DE" sz="1500" dirty="0"/>
              <a:t> </a:t>
            </a:r>
            <a:r>
              <a:rPr lang="de-DE" altLang="de-DE" sz="1500" dirty="0" err="1"/>
              <a:t>short</a:t>
            </a:r>
            <a:r>
              <a:rPr lang="de-DE" altLang="de-DE" sz="1500" dirty="0"/>
              <a:t> </a:t>
            </a:r>
            <a:r>
              <a:rPr lang="de-DE" altLang="de-DE" sz="1500" dirty="0" err="1"/>
              <a:t>term</a:t>
            </a:r>
            <a:r>
              <a:rPr lang="de-DE" altLang="de-DE" sz="1500" dirty="0"/>
              <a:t> </a:t>
            </a:r>
            <a:r>
              <a:rPr lang="de-DE" altLang="de-DE" sz="1500" dirty="0" err="1"/>
              <a:t>effects</a:t>
            </a:r>
            <a:r>
              <a:rPr lang="de-DE" altLang="de-DE" sz="1500" dirty="0"/>
              <a:t>, but </a:t>
            </a:r>
            <a:r>
              <a:rPr lang="de-DE" altLang="de-DE" sz="1500" dirty="0" err="1"/>
              <a:t>only</a:t>
            </a:r>
            <a:r>
              <a:rPr lang="de-DE" altLang="de-DE" sz="1500" dirty="0"/>
              <a:t> </a:t>
            </a:r>
            <a:r>
              <a:rPr lang="de-DE" altLang="de-DE" sz="1500" dirty="0" err="1"/>
              <a:t>low</a:t>
            </a:r>
            <a:r>
              <a:rPr lang="de-DE" altLang="de-DE" sz="1500" dirty="0"/>
              <a:t> </a:t>
            </a:r>
            <a:r>
              <a:rPr lang="de-DE" altLang="de-DE" sz="1500" dirty="0" err="1"/>
              <a:t>long</a:t>
            </a:r>
            <a:r>
              <a:rPr lang="de-DE" altLang="de-DE" sz="1500" dirty="0"/>
              <a:t> </a:t>
            </a:r>
            <a:r>
              <a:rPr lang="de-DE" altLang="de-DE" sz="1500" dirty="0" err="1"/>
              <a:t>term</a:t>
            </a:r>
            <a:r>
              <a:rPr lang="de-DE" altLang="de-DE" sz="1500" dirty="0"/>
              <a:t> </a:t>
            </a:r>
            <a:r>
              <a:rPr lang="de-DE" altLang="de-DE" sz="1500" dirty="0" err="1"/>
              <a:t>effects</a:t>
            </a:r>
            <a:endParaRPr lang="de-DE" altLang="de-DE" sz="1500" dirty="0"/>
          </a:p>
          <a:p>
            <a:endParaRPr lang="de-DE" altLang="de-DE" sz="1700" dirty="0"/>
          </a:p>
          <a:p>
            <a:r>
              <a:rPr lang="de-DE" altLang="de-DE" sz="1700" dirty="0" err="1"/>
              <a:t>Recommendations</a:t>
            </a:r>
            <a:r>
              <a:rPr lang="de-DE" altLang="de-DE" sz="1700" dirty="0"/>
              <a:t>: </a:t>
            </a:r>
            <a:r>
              <a:rPr lang="de-DE" altLang="de-DE" sz="1700" dirty="0" err="1"/>
              <a:t>We</a:t>
            </a:r>
            <a:r>
              <a:rPr lang="de-DE" altLang="de-DE" sz="1700" dirty="0"/>
              <a:t> </a:t>
            </a:r>
            <a:r>
              <a:rPr lang="de-DE" altLang="de-DE" sz="1700" dirty="0" err="1"/>
              <a:t>need</a:t>
            </a:r>
            <a:r>
              <a:rPr lang="de-DE" altLang="de-DE" sz="1700" dirty="0"/>
              <a:t>…</a:t>
            </a:r>
          </a:p>
          <a:p>
            <a:pPr lvl="1"/>
            <a:r>
              <a:rPr lang="de-DE" altLang="de-DE" sz="1500" dirty="0" err="1"/>
              <a:t>more</a:t>
            </a:r>
            <a:r>
              <a:rPr lang="de-DE" altLang="de-DE" sz="1500" dirty="0"/>
              <a:t> </a:t>
            </a:r>
            <a:r>
              <a:rPr lang="de-DE" altLang="de-DE" sz="1500" dirty="0" err="1"/>
              <a:t>work</a:t>
            </a:r>
            <a:r>
              <a:rPr lang="de-DE" altLang="de-DE" sz="1500" dirty="0"/>
              <a:t> </a:t>
            </a:r>
            <a:r>
              <a:rPr lang="de-DE" altLang="de-DE" sz="1500" dirty="0" err="1"/>
              <a:t>orientation</a:t>
            </a:r>
            <a:endParaRPr lang="de-DE" altLang="de-DE" sz="1500" dirty="0"/>
          </a:p>
          <a:p>
            <a:pPr lvl="1"/>
            <a:r>
              <a:rPr lang="de-DE" altLang="de-DE" sz="1500" dirty="0"/>
              <a:t>a </a:t>
            </a:r>
            <a:r>
              <a:rPr lang="de-DE" altLang="de-DE" sz="1500" dirty="0" err="1"/>
              <a:t>better</a:t>
            </a:r>
            <a:r>
              <a:rPr lang="de-DE" altLang="de-DE" sz="1500" dirty="0"/>
              <a:t> support </a:t>
            </a:r>
            <a:r>
              <a:rPr lang="de-DE" altLang="de-DE" sz="1500" dirty="0" err="1"/>
              <a:t>of</a:t>
            </a:r>
            <a:r>
              <a:rPr lang="de-DE" altLang="de-DE" sz="1500" dirty="0"/>
              <a:t> RTW after </a:t>
            </a:r>
            <a:r>
              <a:rPr lang="de-DE" altLang="de-DE" sz="1500" dirty="0" err="1"/>
              <a:t>rehab</a:t>
            </a:r>
            <a:endParaRPr lang="de-DE" altLang="de-DE" sz="1500" dirty="0"/>
          </a:p>
          <a:p>
            <a:pPr lvl="1"/>
            <a:r>
              <a:rPr lang="de-DE" altLang="de-DE" sz="1500" dirty="0"/>
              <a:t>a </a:t>
            </a:r>
            <a:r>
              <a:rPr lang="de-DE" altLang="de-DE" sz="1500" dirty="0" err="1"/>
              <a:t>coordination</a:t>
            </a:r>
            <a:r>
              <a:rPr lang="de-DE" altLang="de-DE" sz="1500" dirty="0"/>
              <a:t> </a:t>
            </a:r>
            <a:r>
              <a:rPr lang="de-DE" altLang="de-DE" sz="1500" dirty="0" err="1"/>
              <a:t>especially</a:t>
            </a:r>
            <a:r>
              <a:rPr lang="de-DE" altLang="de-DE" sz="1500" dirty="0"/>
              <a:t> </a:t>
            </a:r>
            <a:r>
              <a:rPr lang="de-DE" altLang="de-DE" sz="1500" dirty="0" err="1"/>
              <a:t>for</a:t>
            </a:r>
            <a:r>
              <a:rPr lang="de-DE" altLang="de-DE" sz="1500" dirty="0"/>
              <a:t> </a:t>
            </a:r>
            <a:r>
              <a:rPr lang="de-DE" altLang="de-DE" sz="1500" dirty="0" err="1"/>
              <a:t>complex</a:t>
            </a:r>
            <a:r>
              <a:rPr lang="de-DE" altLang="de-DE" sz="1500" dirty="0"/>
              <a:t> </a:t>
            </a:r>
            <a:r>
              <a:rPr lang="de-DE" altLang="de-DE" sz="1500" dirty="0" err="1"/>
              <a:t>cases</a:t>
            </a:r>
            <a:endParaRPr lang="de-DE" altLang="de-DE" sz="1500" dirty="0"/>
          </a:p>
          <a:p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164917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>
            <a:extLst>
              <a:ext uri="{FF2B5EF4-FFF2-40B4-BE49-F238E27FC236}">
                <a16:creationId xmlns:a16="http://schemas.microsoft.com/office/drawing/2014/main" id="{C3091BB4-7DD6-4222-AEBA-962DBAD2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469C6A-BDEE-459D-B615-A316CE9A90E6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Titel 1">
            <a:extLst>
              <a:ext uri="{FF2B5EF4-FFF2-40B4-BE49-F238E27FC236}">
                <a16:creationId xmlns:a16="http://schemas.microsoft.com/office/drawing/2014/main" id="{36F169B6-9CA2-4A74-96BC-F54C57C30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A9A1A5F-A621-4E7E-AE17-5328CFF4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Challenge 1: 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Work orientation in Medical Rehabilitation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5">
            <a:extLst>
              <a:ext uri="{FF2B5EF4-FFF2-40B4-BE49-F238E27FC236}">
                <a16:creationId xmlns:a16="http://schemas.microsoft.com/office/drawing/2014/main" id="{ABDCCAF8-63E0-498F-80FB-F38A93FD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88A11-5A6E-4CB1-A58B-D6EDDB60871F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793D940-065A-4E0D-8243-9119B8A7A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Evidence of WMR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66F0C0B-E25C-4913-82F5-CD60183FE9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57325"/>
            <a:ext cx="4752975" cy="1323975"/>
          </a:xfrm>
          <a:noFill/>
        </p:spPr>
        <p:txBody>
          <a:bodyPr/>
          <a:lstStyle/>
          <a:p>
            <a:pPr eaLnBrk="1" hangingPunct="1"/>
            <a:endParaRPr lang="de-DE" altLang="de-DE" sz="1600"/>
          </a:p>
          <a:p>
            <a:pPr eaLnBrk="1" hangingPunct="1"/>
            <a:endParaRPr lang="de-DE" altLang="de-DE" sz="1600"/>
          </a:p>
          <a:p>
            <a:pPr eaLnBrk="1" hangingPunct="1"/>
            <a:endParaRPr lang="de-DE" altLang="de-DE" sz="1600"/>
          </a:p>
          <a:p>
            <a:pPr eaLnBrk="1" hangingPunct="1"/>
            <a:r>
              <a:rPr lang="de-DE" altLang="de-DE" sz="1600"/>
              <a:t>Outcome: </a:t>
            </a:r>
            <a:br>
              <a:rPr lang="de-DE" altLang="de-DE" sz="1600"/>
            </a:br>
            <a:r>
              <a:rPr lang="de-DE" altLang="de-DE" sz="1600"/>
              <a:t>„stable RTW“</a:t>
            </a:r>
            <a:br>
              <a:rPr lang="de-DE" altLang="de-DE" sz="1600"/>
            </a:br>
            <a:r>
              <a:rPr lang="de-DE" altLang="de-DE" sz="1600"/>
              <a:t>(working without sick leave</a:t>
            </a:r>
            <a:br>
              <a:rPr lang="de-DE" altLang="de-DE" sz="1600"/>
            </a:br>
            <a:r>
              <a:rPr lang="de-DE" altLang="de-DE" sz="1600"/>
              <a:t>after rehab)</a:t>
            </a:r>
          </a:p>
          <a:p>
            <a:pPr eaLnBrk="1" hangingPunct="1"/>
            <a:endParaRPr lang="de-DE" altLang="de-DE" sz="1600"/>
          </a:p>
          <a:p>
            <a:pPr eaLnBrk="1" hangingPunct="1"/>
            <a:r>
              <a:rPr lang="de-DE" altLang="de-DE" sz="1600"/>
              <a:t>Increased Outcome of about 20%-points</a:t>
            </a:r>
          </a:p>
          <a:p>
            <a:pPr lvl="1" eaLnBrk="1" hangingPunct="1"/>
            <a:r>
              <a:rPr lang="de-DE" altLang="de-DE" sz="1300"/>
              <a:t>MR: 40%, WMR: 60%</a:t>
            </a:r>
          </a:p>
          <a:p>
            <a:pPr lvl="1" eaLnBrk="1" hangingPunct="1"/>
            <a:r>
              <a:rPr lang="de-DE" altLang="de-DE" sz="1300"/>
              <a:t>Number needed to treat: 5</a:t>
            </a:r>
          </a:p>
          <a:p>
            <a:pPr eaLnBrk="1" hangingPunct="1"/>
            <a:r>
              <a:rPr lang="de-DE" altLang="de-DE" sz="1600"/>
              <a:t>Only observed for WMR target group</a:t>
            </a: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6A2A10BD-971F-4484-A0D3-30727FA66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08725"/>
            <a:ext cx="8569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Bethge et al. 2011, ** Streibelt and Bethge 2014a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C2D14A6-7B22-4975-A7FB-348A6E4ABB6C}"/>
              </a:ext>
            </a:extLst>
          </p:cNvPr>
          <p:cNvSpPr txBox="1"/>
          <p:nvPr/>
        </p:nvSpPr>
        <p:spPr>
          <a:xfrm>
            <a:off x="468313" y="1484313"/>
            <a:ext cx="77755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Musculoskeletal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disorders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607" name="Grafik 2">
            <a:extLst>
              <a:ext uri="{FF2B5EF4-FFF2-40B4-BE49-F238E27FC236}">
                <a16:creationId xmlns:a16="http://schemas.microsoft.com/office/drawing/2014/main" id="{F3327D72-8C79-4572-B8A1-51DFF6EBB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920750"/>
            <a:ext cx="33845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8" name="Gruppieren 4">
            <a:extLst>
              <a:ext uri="{FF2B5EF4-FFF2-40B4-BE49-F238E27FC236}">
                <a16:creationId xmlns:a16="http://schemas.microsoft.com/office/drawing/2014/main" id="{98E6F296-A623-4C1B-9F76-DFD35C6833FC}"/>
              </a:ext>
            </a:extLst>
          </p:cNvPr>
          <p:cNvGrpSpPr>
            <a:grpSpLocks/>
          </p:cNvGrpSpPr>
          <p:nvPr/>
        </p:nvGrpSpPr>
        <p:grpSpPr bwMode="auto">
          <a:xfrm>
            <a:off x="5811838" y="4048125"/>
            <a:ext cx="2041525" cy="1757363"/>
            <a:chOff x="3133977" y="2192412"/>
            <a:chExt cx="2988332" cy="2709424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06AA346-5969-49D4-A3E3-BC508F0A633B}"/>
                </a:ext>
              </a:extLst>
            </p:cNvPr>
            <p:cNvSpPr/>
            <p:nvPr/>
          </p:nvSpPr>
          <p:spPr>
            <a:xfrm>
              <a:off x="3133977" y="2192412"/>
              <a:ext cx="2988332" cy="270942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Smiley 14">
              <a:extLst>
                <a:ext uri="{FF2B5EF4-FFF2-40B4-BE49-F238E27FC236}">
                  <a16:creationId xmlns:a16="http://schemas.microsoft.com/office/drawing/2014/main" id="{181C7F07-899F-45C4-9B13-CD0CA5CF27DD}"/>
                </a:ext>
              </a:extLst>
            </p:cNvPr>
            <p:cNvSpPr/>
            <p:nvPr/>
          </p:nvSpPr>
          <p:spPr>
            <a:xfrm>
              <a:off x="3271077" y="2270733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Smiley 15">
              <a:extLst>
                <a:ext uri="{FF2B5EF4-FFF2-40B4-BE49-F238E27FC236}">
                  <a16:creationId xmlns:a16="http://schemas.microsoft.com/office/drawing/2014/main" id="{DE46083C-450E-409C-94DA-31F467E60774}"/>
                </a:ext>
              </a:extLst>
            </p:cNvPr>
            <p:cNvSpPr/>
            <p:nvPr/>
          </p:nvSpPr>
          <p:spPr>
            <a:xfrm>
              <a:off x="3547603" y="2270733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Smiley 16">
              <a:extLst>
                <a:ext uri="{FF2B5EF4-FFF2-40B4-BE49-F238E27FC236}">
                  <a16:creationId xmlns:a16="http://schemas.microsoft.com/office/drawing/2014/main" id="{5294BD00-69A0-46B6-A69D-1BFE1E2658D2}"/>
                </a:ext>
              </a:extLst>
            </p:cNvPr>
            <p:cNvSpPr/>
            <p:nvPr/>
          </p:nvSpPr>
          <p:spPr>
            <a:xfrm>
              <a:off x="3824128" y="2270733"/>
              <a:ext cx="227727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Smiley 17">
              <a:extLst>
                <a:ext uri="{FF2B5EF4-FFF2-40B4-BE49-F238E27FC236}">
                  <a16:creationId xmlns:a16="http://schemas.microsoft.com/office/drawing/2014/main" id="{13ED5D79-60F3-4A4F-A397-584749E139D3}"/>
                </a:ext>
              </a:extLst>
            </p:cNvPr>
            <p:cNvSpPr/>
            <p:nvPr/>
          </p:nvSpPr>
          <p:spPr>
            <a:xfrm>
              <a:off x="4098329" y="2270733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Smiley 18">
              <a:extLst>
                <a:ext uri="{FF2B5EF4-FFF2-40B4-BE49-F238E27FC236}">
                  <a16:creationId xmlns:a16="http://schemas.microsoft.com/office/drawing/2014/main" id="{4212A285-C416-44E5-8017-8387B6C95B66}"/>
                </a:ext>
              </a:extLst>
            </p:cNvPr>
            <p:cNvSpPr/>
            <p:nvPr/>
          </p:nvSpPr>
          <p:spPr>
            <a:xfrm>
              <a:off x="4374855" y="2270733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Smiley 19">
              <a:extLst>
                <a:ext uri="{FF2B5EF4-FFF2-40B4-BE49-F238E27FC236}">
                  <a16:creationId xmlns:a16="http://schemas.microsoft.com/office/drawing/2014/main" id="{E61AB151-0DBB-45D6-A31E-EA924F443E3D}"/>
                </a:ext>
              </a:extLst>
            </p:cNvPr>
            <p:cNvSpPr/>
            <p:nvPr/>
          </p:nvSpPr>
          <p:spPr>
            <a:xfrm>
              <a:off x="4651380" y="2270733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Smiley 20">
              <a:extLst>
                <a:ext uri="{FF2B5EF4-FFF2-40B4-BE49-F238E27FC236}">
                  <a16:creationId xmlns:a16="http://schemas.microsoft.com/office/drawing/2014/main" id="{3DF6D5EE-77F7-454C-91B6-CAEEDE66F1A4}"/>
                </a:ext>
              </a:extLst>
            </p:cNvPr>
            <p:cNvSpPr/>
            <p:nvPr/>
          </p:nvSpPr>
          <p:spPr>
            <a:xfrm>
              <a:off x="4927906" y="2270733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Smiley 21">
              <a:extLst>
                <a:ext uri="{FF2B5EF4-FFF2-40B4-BE49-F238E27FC236}">
                  <a16:creationId xmlns:a16="http://schemas.microsoft.com/office/drawing/2014/main" id="{F629D500-BE9B-4176-BA49-C0D2BC6F664C}"/>
                </a:ext>
              </a:extLst>
            </p:cNvPr>
            <p:cNvSpPr/>
            <p:nvPr/>
          </p:nvSpPr>
          <p:spPr>
            <a:xfrm>
              <a:off x="5204430" y="2270733"/>
              <a:ext cx="227727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Smiley 22">
              <a:extLst>
                <a:ext uri="{FF2B5EF4-FFF2-40B4-BE49-F238E27FC236}">
                  <a16:creationId xmlns:a16="http://schemas.microsoft.com/office/drawing/2014/main" id="{272D22A5-C55F-4F20-8726-F5AED81E6041}"/>
                </a:ext>
              </a:extLst>
            </p:cNvPr>
            <p:cNvSpPr/>
            <p:nvPr/>
          </p:nvSpPr>
          <p:spPr>
            <a:xfrm>
              <a:off x="5478632" y="2270733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Smiley 23">
              <a:extLst>
                <a:ext uri="{FF2B5EF4-FFF2-40B4-BE49-F238E27FC236}">
                  <a16:creationId xmlns:a16="http://schemas.microsoft.com/office/drawing/2014/main" id="{3DD363D5-5B3D-4B84-A0E8-B0FF4BA5FC4A}"/>
                </a:ext>
              </a:extLst>
            </p:cNvPr>
            <p:cNvSpPr/>
            <p:nvPr/>
          </p:nvSpPr>
          <p:spPr>
            <a:xfrm>
              <a:off x="5755158" y="2270733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Smiley 24">
              <a:extLst>
                <a:ext uri="{FF2B5EF4-FFF2-40B4-BE49-F238E27FC236}">
                  <a16:creationId xmlns:a16="http://schemas.microsoft.com/office/drawing/2014/main" id="{354380B5-D113-4995-AC53-D77299DDC8B5}"/>
                </a:ext>
              </a:extLst>
            </p:cNvPr>
            <p:cNvSpPr/>
            <p:nvPr/>
          </p:nvSpPr>
          <p:spPr>
            <a:xfrm>
              <a:off x="3271077" y="2547306"/>
              <a:ext cx="230051" cy="212935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Smiley 25">
              <a:extLst>
                <a:ext uri="{FF2B5EF4-FFF2-40B4-BE49-F238E27FC236}">
                  <a16:creationId xmlns:a16="http://schemas.microsoft.com/office/drawing/2014/main" id="{3DB24251-F5B6-41B4-8BB1-3036E45745AD}"/>
                </a:ext>
              </a:extLst>
            </p:cNvPr>
            <p:cNvSpPr/>
            <p:nvPr/>
          </p:nvSpPr>
          <p:spPr>
            <a:xfrm>
              <a:off x="3547603" y="2547306"/>
              <a:ext cx="230050" cy="212935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Smiley 26">
              <a:extLst>
                <a:ext uri="{FF2B5EF4-FFF2-40B4-BE49-F238E27FC236}">
                  <a16:creationId xmlns:a16="http://schemas.microsoft.com/office/drawing/2014/main" id="{6E9AF259-5CD8-4A25-B6FA-D8FFFAA158E9}"/>
                </a:ext>
              </a:extLst>
            </p:cNvPr>
            <p:cNvSpPr/>
            <p:nvPr/>
          </p:nvSpPr>
          <p:spPr>
            <a:xfrm>
              <a:off x="3824128" y="2547306"/>
              <a:ext cx="227727" cy="212935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Smiley 27">
              <a:extLst>
                <a:ext uri="{FF2B5EF4-FFF2-40B4-BE49-F238E27FC236}">
                  <a16:creationId xmlns:a16="http://schemas.microsoft.com/office/drawing/2014/main" id="{A86488FE-05F7-491A-9BE1-14B4F8AEBFA6}"/>
                </a:ext>
              </a:extLst>
            </p:cNvPr>
            <p:cNvSpPr/>
            <p:nvPr/>
          </p:nvSpPr>
          <p:spPr>
            <a:xfrm>
              <a:off x="4098329" y="2547306"/>
              <a:ext cx="230051" cy="212935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Smiley 28">
              <a:extLst>
                <a:ext uri="{FF2B5EF4-FFF2-40B4-BE49-F238E27FC236}">
                  <a16:creationId xmlns:a16="http://schemas.microsoft.com/office/drawing/2014/main" id="{C4DD510F-F2EF-4C57-A369-6C8CE3CAB4D7}"/>
                </a:ext>
              </a:extLst>
            </p:cNvPr>
            <p:cNvSpPr/>
            <p:nvPr/>
          </p:nvSpPr>
          <p:spPr>
            <a:xfrm>
              <a:off x="4374855" y="2547306"/>
              <a:ext cx="230050" cy="212935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Smiley 29">
              <a:extLst>
                <a:ext uri="{FF2B5EF4-FFF2-40B4-BE49-F238E27FC236}">
                  <a16:creationId xmlns:a16="http://schemas.microsoft.com/office/drawing/2014/main" id="{5908ECFC-5849-4002-90EB-8C997B690CAB}"/>
                </a:ext>
              </a:extLst>
            </p:cNvPr>
            <p:cNvSpPr/>
            <p:nvPr/>
          </p:nvSpPr>
          <p:spPr>
            <a:xfrm>
              <a:off x="4651380" y="2547306"/>
              <a:ext cx="230051" cy="212935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Smiley 30">
              <a:extLst>
                <a:ext uri="{FF2B5EF4-FFF2-40B4-BE49-F238E27FC236}">
                  <a16:creationId xmlns:a16="http://schemas.microsoft.com/office/drawing/2014/main" id="{DCCD10C1-7678-4786-9418-0055DDC54EE6}"/>
                </a:ext>
              </a:extLst>
            </p:cNvPr>
            <p:cNvSpPr/>
            <p:nvPr/>
          </p:nvSpPr>
          <p:spPr>
            <a:xfrm>
              <a:off x="4927906" y="2547306"/>
              <a:ext cx="230050" cy="212935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Smiley 31">
              <a:extLst>
                <a:ext uri="{FF2B5EF4-FFF2-40B4-BE49-F238E27FC236}">
                  <a16:creationId xmlns:a16="http://schemas.microsoft.com/office/drawing/2014/main" id="{2F14C536-AA7B-4D1A-B823-F4B26D600BB5}"/>
                </a:ext>
              </a:extLst>
            </p:cNvPr>
            <p:cNvSpPr/>
            <p:nvPr/>
          </p:nvSpPr>
          <p:spPr>
            <a:xfrm>
              <a:off x="5204430" y="2547306"/>
              <a:ext cx="227727" cy="212935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Smiley 32">
              <a:extLst>
                <a:ext uri="{FF2B5EF4-FFF2-40B4-BE49-F238E27FC236}">
                  <a16:creationId xmlns:a16="http://schemas.microsoft.com/office/drawing/2014/main" id="{6DBC987E-EB87-4EC2-A2A8-5837224449CE}"/>
                </a:ext>
              </a:extLst>
            </p:cNvPr>
            <p:cNvSpPr/>
            <p:nvPr/>
          </p:nvSpPr>
          <p:spPr>
            <a:xfrm>
              <a:off x="5478632" y="2547306"/>
              <a:ext cx="230051" cy="212935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Smiley 33">
              <a:extLst>
                <a:ext uri="{FF2B5EF4-FFF2-40B4-BE49-F238E27FC236}">
                  <a16:creationId xmlns:a16="http://schemas.microsoft.com/office/drawing/2014/main" id="{CC475701-8A50-4BF3-8190-2AE802CD20FC}"/>
                </a:ext>
              </a:extLst>
            </p:cNvPr>
            <p:cNvSpPr/>
            <p:nvPr/>
          </p:nvSpPr>
          <p:spPr>
            <a:xfrm>
              <a:off x="5755158" y="2547306"/>
              <a:ext cx="230050" cy="212935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Smiley 34">
              <a:extLst>
                <a:ext uri="{FF2B5EF4-FFF2-40B4-BE49-F238E27FC236}">
                  <a16:creationId xmlns:a16="http://schemas.microsoft.com/office/drawing/2014/main" id="{F4303D7B-5447-45F1-9407-D3BCF718C807}"/>
                </a:ext>
              </a:extLst>
            </p:cNvPr>
            <p:cNvSpPr/>
            <p:nvPr/>
          </p:nvSpPr>
          <p:spPr>
            <a:xfrm>
              <a:off x="3271077" y="2799401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Smiley 35">
              <a:extLst>
                <a:ext uri="{FF2B5EF4-FFF2-40B4-BE49-F238E27FC236}">
                  <a16:creationId xmlns:a16="http://schemas.microsoft.com/office/drawing/2014/main" id="{DD75BEC4-705E-4F37-ABD0-ADD7B93E786C}"/>
                </a:ext>
              </a:extLst>
            </p:cNvPr>
            <p:cNvSpPr/>
            <p:nvPr/>
          </p:nvSpPr>
          <p:spPr>
            <a:xfrm>
              <a:off x="3547603" y="2799401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Smiley 36">
              <a:extLst>
                <a:ext uri="{FF2B5EF4-FFF2-40B4-BE49-F238E27FC236}">
                  <a16:creationId xmlns:a16="http://schemas.microsoft.com/office/drawing/2014/main" id="{F4112218-5781-41A8-AD20-6F3B9D4F1E5F}"/>
                </a:ext>
              </a:extLst>
            </p:cNvPr>
            <p:cNvSpPr/>
            <p:nvPr/>
          </p:nvSpPr>
          <p:spPr>
            <a:xfrm>
              <a:off x="3824128" y="2799401"/>
              <a:ext cx="227727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Smiley 37">
              <a:extLst>
                <a:ext uri="{FF2B5EF4-FFF2-40B4-BE49-F238E27FC236}">
                  <a16:creationId xmlns:a16="http://schemas.microsoft.com/office/drawing/2014/main" id="{F269AB68-5CF3-4135-9BB6-AAA4869C9EB9}"/>
                </a:ext>
              </a:extLst>
            </p:cNvPr>
            <p:cNvSpPr/>
            <p:nvPr/>
          </p:nvSpPr>
          <p:spPr>
            <a:xfrm>
              <a:off x="4098329" y="2799401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Smiley 38">
              <a:extLst>
                <a:ext uri="{FF2B5EF4-FFF2-40B4-BE49-F238E27FC236}">
                  <a16:creationId xmlns:a16="http://schemas.microsoft.com/office/drawing/2014/main" id="{40C0B31F-C7DC-4CB8-8E8E-4A2010DEFD90}"/>
                </a:ext>
              </a:extLst>
            </p:cNvPr>
            <p:cNvSpPr/>
            <p:nvPr/>
          </p:nvSpPr>
          <p:spPr>
            <a:xfrm>
              <a:off x="4374855" y="2799401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Smiley 39">
              <a:extLst>
                <a:ext uri="{FF2B5EF4-FFF2-40B4-BE49-F238E27FC236}">
                  <a16:creationId xmlns:a16="http://schemas.microsoft.com/office/drawing/2014/main" id="{B7BECAA1-0ECF-434E-8EEA-DCE3098D6638}"/>
                </a:ext>
              </a:extLst>
            </p:cNvPr>
            <p:cNvSpPr/>
            <p:nvPr/>
          </p:nvSpPr>
          <p:spPr>
            <a:xfrm>
              <a:off x="4651380" y="2799401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Smiley 40">
              <a:extLst>
                <a:ext uri="{FF2B5EF4-FFF2-40B4-BE49-F238E27FC236}">
                  <a16:creationId xmlns:a16="http://schemas.microsoft.com/office/drawing/2014/main" id="{D2E182E5-D7B7-4E0B-9EB9-3239BA29801D}"/>
                </a:ext>
              </a:extLst>
            </p:cNvPr>
            <p:cNvSpPr/>
            <p:nvPr/>
          </p:nvSpPr>
          <p:spPr>
            <a:xfrm>
              <a:off x="4927906" y="2799401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Smiley 41">
              <a:extLst>
                <a:ext uri="{FF2B5EF4-FFF2-40B4-BE49-F238E27FC236}">
                  <a16:creationId xmlns:a16="http://schemas.microsoft.com/office/drawing/2014/main" id="{B8AEFE49-FC36-4CF3-BFE2-3F209C94B7A1}"/>
                </a:ext>
              </a:extLst>
            </p:cNvPr>
            <p:cNvSpPr/>
            <p:nvPr/>
          </p:nvSpPr>
          <p:spPr>
            <a:xfrm>
              <a:off x="5204430" y="2799401"/>
              <a:ext cx="227727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Smiley 42">
              <a:extLst>
                <a:ext uri="{FF2B5EF4-FFF2-40B4-BE49-F238E27FC236}">
                  <a16:creationId xmlns:a16="http://schemas.microsoft.com/office/drawing/2014/main" id="{C3756191-3A88-4FCE-ADF9-EF13E8EF3A75}"/>
                </a:ext>
              </a:extLst>
            </p:cNvPr>
            <p:cNvSpPr/>
            <p:nvPr/>
          </p:nvSpPr>
          <p:spPr>
            <a:xfrm>
              <a:off x="5478632" y="2799401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Smiley 43">
              <a:extLst>
                <a:ext uri="{FF2B5EF4-FFF2-40B4-BE49-F238E27FC236}">
                  <a16:creationId xmlns:a16="http://schemas.microsoft.com/office/drawing/2014/main" id="{37F05738-70F9-484D-8418-1CC57522969B}"/>
                </a:ext>
              </a:extLst>
            </p:cNvPr>
            <p:cNvSpPr/>
            <p:nvPr/>
          </p:nvSpPr>
          <p:spPr>
            <a:xfrm>
              <a:off x="5755158" y="2799401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Smiley 44">
              <a:extLst>
                <a:ext uri="{FF2B5EF4-FFF2-40B4-BE49-F238E27FC236}">
                  <a16:creationId xmlns:a16="http://schemas.microsoft.com/office/drawing/2014/main" id="{C26020E3-A344-4F57-B53D-46B756C4369D}"/>
                </a:ext>
              </a:extLst>
            </p:cNvPr>
            <p:cNvSpPr/>
            <p:nvPr/>
          </p:nvSpPr>
          <p:spPr>
            <a:xfrm>
              <a:off x="3271077" y="3053945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Smiley 45">
              <a:extLst>
                <a:ext uri="{FF2B5EF4-FFF2-40B4-BE49-F238E27FC236}">
                  <a16:creationId xmlns:a16="http://schemas.microsoft.com/office/drawing/2014/main" id="{3F24BA80-E563-474C-801D-3D38C62D5DB1}"/>
                </a:ext>
              </a:extLst>
            </p:cNvPr>
            <p:cNvSpPr/>
            <p:nvPr/>
          </p:nvSpPr>
          <p:spPr>
            <a:xfrm>
              <a:off x="3547603" y="3053945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Smiley 46">
              <a:extLst>
                <a:ext uri="{FF2B5EF4-FFF2-40B4-BE49-F238E27FC236}">
                  <a16:creationId xmlns:a16="http://schemas.microsoft.com/office/drawing/2014/main" id="{C4AAEB87-A57D-49E5-BCA8-BACB4D01BCAC}"/>
                </a:ext>
              </a:extLst>
            </p:cNvPr>
            <p:cNvSpPr/>
            <p:nvPr/>
          </p:nvSpPr>
          <p:spPr>
            <a:xfrm>
              <a:off x="3824128" y="3053945"/>
              <a:ext cx="227727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Smiley 47">
              <a:extLst>
                <a:ext uri="{FF2B5EF4-FFF2-40B4-BE49-F238E27FC236}">
                  <a16:creationId xmlns:a16="http://schemas.microsoft.com/office/drawing/2014/main" id="{8D533962-786A-405B-8DC1-923A355B8C60}"/>
                </a:ext>
              </a:extLst>
            </p:cNvPr>
            <p:cNvSpPr/>
            <p:nvPr/>
          </p:nvSpPr>
          <p:spPr>
            <a:xfrm>
              <a:off x="4098329" y="3053945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Smiley 48">
              <a:extLst>
                <a:ext uri="{FF2B5EF4-FFF2-40B4-BE49-F238E27FC236}">
                  <a16:creationId xmlns:a16="http://schemas.microsoft.com/office/drawing/2014/main" id="{CF917026-A432-41D1-899C-BBA8EBD62593}"/>
                </a:ext>
              </a:extLst>
            </p:cNvPr>
            <p:cNvSpPr/>
            <p:nvPr/>
          </p:nvSpPr>
          <p:spPr>
            <a:xfrm>
              <a:off x="4374855" y="3053945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Smiley 49">
              <a:extLst>
                <a:ext uri="{FF2B5EF4-FFF2-40B4-BE49-F238E27FC236}">
                  <a16:creationId xmlns:a16="http://schemas.microsoft.com/office/drawing/2014/main" id="{216AB4A9-23A1-419E-869C-FCAE3D239468}"/>
                </a:ext>
              </a:extLst>
            </p:cNvPr>
            <p:cNvSpPr/>
            <p:nvPr/>
          </p:nvSpPr>
          <p:spPr>
            <a:xfrm>
              <a:off x="4651380" y="3053945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Smiley 50">
              <a:extLst>
                <a:ext uri="{FF2B5EF4-FFF2-40B4-BE49-F238E27FC236}">
                  <a16:creationId xmlns:a16="http://schemas.microsoft.com/office/drawing/2014/main" id="{5141473B-FFF4-4D9D-8259-0BC94EB7B2B4}"/>
                </a:ext>
              </a:extLst>
            </p:cNvPr>
            <p:cNvSpPr/>
            <p:nvPr/>
          </p:nvSpPr>
          <p:spPr>
            <a:xfrm>
              <a:off x="4927906" y="3053945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Smiley 51">
              <a:extLst>
                <a:ext uri="{FF2B5EF4-FFF2-40B4-BE49-F238E27FC236}">
                  <a16:creationId xmlns:a16="http://schemas.microsoft.com/office/drawing/2014/main" id="{EC49414B-00C9-463B-B370-F45BAE0680C1}"/>
                </a:ext>
              </a:extLst>
            </p:cNvPr>
            <p:cNvSpPr/>
            <p:nvPr/>
          </p:nvSpPr>
          <p:spPr>
            <a:xfrm>
              <a:off x="5204430" y="3053945"/>
              <a:ext cx="227727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Smiley 52">
              <a:extLst>
                <a:ext uri="{FF2B5EF4-FFF2-40B4-BE49-F238E27FC236}">
                  <a16:creationId xmlns:a16="http://schemas.microsoft.com/office/drawing/2014/main" id="{814108EA-EBB9-4CC8-9B35-E1D855CACBBE}"/>
                </a:ext>
              </a:extLst>
            </p:cNvPr>
            <p:cNvSpPr/>
            <p:nvPr/>
          </p:nvSpPr>
          <p:spPr>
            <a:xfrm>
              <a:off x="5478632" y="3053945"/>
              <a:ext cx="230051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Smiley 53">
              <a:extLst>
                <a:ext uri="{FF2B5EF4-FFF2-40B4-BE49-F238E27FC236}">
                  <a16:creationId xmlns:a16="http://schemas.microsoft.com/office/drawing/2014/main" id="{574FD600-8E78-440E-BD62-6FD60E921F17}"/>
                </a:ext>
              </a:extLst>
            </p:cNvPr>
            <p:cNvSpPr/>
            <p:nvPr/>
          </p:nvSpPr>
          <p:spPr>
            <a:xfrm>
              <a:off x="5755158" y="3053945"/>
              <a:ext cx="230050" cy="212936"/>
            </a:xfrm>
            <a:prstGeom prst="smileyFace">
              <a:avLst/>
            </a:prstGeom>
            <a:solidFill>
              <a:srgbClr val="3BB2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Smiley 54">
              <a:extLst>
                <a:ext uri="{FF2B5EF4-FFF2-40B4-BE49-F238E27FC236}">
                  <a16:creationId xmlns:a16="http://schemas.microsoft.com/office/drawing/2014/main" id="{C297B263-6A39-4430-8015-55910671FC8F}"/>
                </a:ext>
              </a:extLst>
            </p:cNvPr>
            <p:cNvSpPr/>
            <p:nvPr/>
          </p:nvSpPr>
          <p:spPr>
            <a:xfrm>
              <a:off x="3271077" y="3308489"/>
              <a:ext cx="230051" cy="212936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Smiley 55">
              <a:extLst>
                <a:ext uri="{FF2B5EF4-FFF2-40B4-BE49-F238E27FC236}">
                  <a16:creationId xmlns:a16="http://schemas.microsoft.com/office/drawing/2014/main" id="{3D0E8F98-46D5-439B-B65B-2BA2D095BBA3}"/>
                </a:ext>
              </a:extLst>
            </p:cNvPr>
            <p:cNvSpPr/>
            <p:nvPr/>
          </p:nvSpPr>
          <p:spPr>
            <a:xfrm>
              <a:off x="3547603" y="3308489"/>
              <a:ext cx="230050" cy="212936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Smiley 56">
              <a:extLst>
                <a:ext uri="{FF2B5EF4-FFF2-40B4-BE49-F238E27FC236}">
                  <a16:creationId xmlns:a16="http://schemas.microsoft.com/office/drawing/2014/main" id="{0EB71CC5-32A5-4C12-A0FF-90712479750B}"/>
                </a:ext>
              </a:extLst>
            </p:cNvPr>
            <p:cNvSpPr/>
            <p:nvPr/>
          </p:nvSpPr>
          <p:spPr>
            <a:xfrm>
              <a:off x="3824128" y="3308489"/>
              <a:ext cx="227727" cy="212936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Smiley 57">
              <a:extLst>
                <a:ext uri="{FF2B5EF4-FFF2-40B4-BE49-F238E27FC236}">
                  <a16:creationId xmlns:a16="http://schemas.microsoft.com/office/drawing/2014/main" id="{9F1C3CC7-37D0-4F83-9A5A-DF17779B2A85}"/>
                </a:ext>
              </a:extLst>
            </p:cNvPr>
            <p:cNvSpPr/>
            <p:nvPr/>
          </p:nvSpPr>
          <p:spPr>
            <a:xfrm>
              <a:off x="4098329" y="3308489"/>
              <a:ext cx="230051" cy="212936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Smiley 58">
              <a:extLst>
                <a:ext uri="{FF2B5EF4-FFF2-40B4-BE49-F238E27FC236}">
                  <a16:creationId xmlns:a16="http://schemas.microsoft.com/office/drawing/2014/main" id="{9563E884-924C-4B9C-878B-1075C1D50CB7}"/>
                </a:ext>
              </a:extLst>
            </p:cNvPr>
            <p:cNvSpPr/>
            <p:nvPr/>
          </p:nvSpPr>
          <p:spPr>
            <a:xfrm>
              <a:off x="4374855" y="3308489"/>
              <a:ext cx="230050" cy="212936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Smiley 59">
              <a:extLst>
                <a:ext uri="{FF2B5EF4-FFF2-40B4-BE49-F238E27FC236}">
                  <a16:creationId xmlns:a16="http://schemas.microsoft.com/office/drawing/2014/main" id="{9221DE32-32F6-4F9D-8DBA-A8514AF8F6C2}"/>
                </a:ext>
              </a:extLst>
            </p:cNvPr>
            <p:cNvSpPr/>
            <p:nvPr/>
          </p:nvSpPr>
          <p:spPr>
            <a:xfrm>
              <a:off x="4651380" y="3308489"/>
              <a:ext cx="230051" cy="212936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Smiley 60">
              <a:extLst>
                <a:ext uri="{FF2B5EF4-FFF2-40B4-BE49-F238E27FC236}">
                  <a16:creationId xmlns:a16="http://schemas.microsoft.com/office/drawing/2014/main" id="{2BF866E1-9AF8-4589-BA3D-1F2DB62571D9}"/>
                </a:ext>
              </a:extLst>
            </p:cNvPr>
            <p:cNvSpPr/>
            <p:nvPr/>
          </p:nvSpPr>
          <p:spPr>
            <a:xfrm>
              <a:off x="4927906" y="3308489"/>
              <a:ext cx="230050" cy="212936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Smiley 61">
              <a:extLst>
                <a:ext uri="{FF2B5EF4-FFF2-40B4-BE49-F238E27FC236}">
                  <a16:creationId xmlns:a16="http://schemas.microsoft.com/office/drawing/2014/main" id="{682DEFF0-8DC9-45FD-9223-8858A9DA76AD}"/>
                </a:ext>
              </a:extLst>
            </p:cNvPr>
            <p:cNvSpPr/>
            <p:nvPr/>
          </p:nvSpPr>
          <p:spPr>
            <a:xfrm>
              <a:off x="5204430" y="3308489"/>
              <a:ext cx="227727" cy="212936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Smiley 62">
              <a:extLst>
                <a:ext uri="{FF2B5EF4-FFF2-40B4-BE49-F238E27FC236}">
                  <a16:creationId xmlns:a16="http://schemas.microsoft.com/office/drawing/2014/main" id="{7C62E214-EE3B-4942-87A1-93E294445698}"/>
                </a:ext>
              </a:extLst>
            </p:cNvPr>
            <p:cNvSpPr/>
            <p:nvPr/>
          </p:nvSpPr>
          <p:spPr>
            <a:xfrm>
              <a:off x="5478632" y="3308489"/>
              <a:ext cx="230051" cy="212936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Smiley 63">
              <a:extLst>
                <a:ext uri="{FF2B5EF4-FFF2-40B4-BE49-F238E27FC236}">
                  <a16:creationId xmlns:a16="http://schemas.microsoft.com/office/drawing/2014/main" id="{B3A42774-13AB-427C-A307-D6785C181238}"/>
                </a:ext>
              </a:extLst>
            </p:cNvPr>
            <p:cNvSpPr/>
            <p:nvPr/>
          </p:nvSpPr>
          <p:spPr>
            <a:xfrm>
              <a:off x="5755158" y="3308489"/>
              <a:ext cx="230050" cy="212936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Smiley 64">
              <a:extLst>
                <a:ext uri="{FF2B5EF4-FFF2-40B4-BE49-F238E27FC236}">
                  <a16:creationId xmlns:a16="http://schemas.microsoft.com/office/drawing/2014/main" id="{8F359196-F800-499D-B839-16591ACCEF9C}"/>
                </a:ext>
              </a:extLst>
            </p:cNvPr>
            <p:cNvSpPr/>
            <p:nvPr/>
          </p:nvSpPr>
          <p:spPr>
            <a:xfrm>
              <a:off x="3271077" y="3585061"/>
              <a:ext cx="230051" cy="210488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Smiley 65">
              <a:extLst>
                <a:ext uri="{FF2B5EF4-FFF2-40B4-BE49-F238E27FC236}">
                  <a16:creationId xmlns:a16="http://schemas.microsoft.com/office/drawing/2014/main" id="{C4143F2B-8C86-4FBB-B04F-D23F30DDC856}"/>
                </a:ext>
              </a:extLst>
            </p:cNvPr>
            <p:cNvSpPr/>
            <p:nvPr/>
          </p:nvSpPr>
          <p:spPr>
            <a:xfrm>
              <a:off x="3547603" y="3585061"/>
              <a:ext cx="230050" cy="210488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Smiley 66">
              <a:extLst>
                <a:ext uri="{FF2B5EF4-FFF2-40B4-BE49-F238E27FC236}">
                  <a16:creationId xmlns:a16="http://schemas.microsoft.com/office/drawing/2014/main" id="{93500880-F6A1-4506-915B-A5352C7887A8}"/>
                </a:ext>
              </a:extLst>
            </p:cNvPr>
            <p:cNvSpPr/>
            <p:nvPr/>
          </p:nvSpPr>
          <p:spPr>
            <a:xfrm>
              <a:off x="3824128" y="3585061"/>
              <a:ext cx="227727" cy="210488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Smiley 67">
              <a:extLst>
                <a:ext uri="{FF2B5EF4-FFF2-40B4-BE49-F238E27FC236}">
                  <a16:creationId xmlns:a16="http://schemas.microsoft.com/office/drawing/2014/main" id="{65AE1482-D757-4E66-BD39-134C6E504C8D}"/>
                </a:ext>
              </a:extLst>
            </p:cNvPr>
            <p:cNvSpPr/>
            <p:nvPr/>
          </p:nvSpPr>
          <p:spPr>
            <a:xfrm>
              <a:off x="4098329" y="3585061"/>
              <a:ext cx="230051" cy="210488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Smiley 68">
              <a:extLst>
                <a:ext uri="{FF2B5EF4-FFF2-40B4-BE49-F238E27FC236}">
                  <a16:creationId xmlns:a16="http://schemas.microsoft.com/office/drawing/2014/main" id="{2633EA16-2744-416A-A1D0-D0EB9DD3F662}"/>
                </a:ext>
              </a:extLst>
            </p:cNvPr>
            <p:cNvSpPr/>
            <p:nvPr/>
          </p:nvSpPr>
          <p:spPr>
            <a:xfrm>
              <a:off x="4374855" y="3585061"/>
              <a:ext cx="230050" cy="210488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Smiley 69">
              <a:extLst>
                <a:ext uri="{FF2B5EF4-FFF2-40B4-BE49-F238E27FC236}">
                  <a16:creationId xmlns:a16="http://schemas.microsoft.com/office/drawing/2014/main" id="{0B61D9A0-74D0-4805-A8C7-1C4BA90CDF78}"/>
                </a:ext>
              </a:extLst>
            </p:cNvPr>
            <p:cNvSpPr/>
            <p:nvPr/>
          </p:nvSpPr>
          <p:spPr>
            <a:xfrm>
              <a:off x="4651380" y="3585061"/>
              <a:ext cx="230051" cy="210488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Smiley 70">
              <a:extLst>
                <a:ext uri="{FF2B5EF4-FFF2-40B4-BE49-F238E27FC236}">
                  <a16:creationId xmlns:a16="http://schemas.microsoft.com/office/drawing/2014/main" id="{2755D5F7-8789-4098-BFAB-1C393E001841}"/>
                </a:ext>
              </a:extLst>
            </p:cNvPr>
            <p:cNvSpPr/>
            <p:nvPr/>
          </p:nvSpPr>
          <p:spPr>
            <a:xfrm>
              <a:off x="4927906" y="3585061"/>
              <a:ext cx="230050" cy="210488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Smiley 71">
              <a:extLst>
                <a:ext uri="{FF2B5EF4-FFF2-40B4-BE49-F238E27FC236}">
                  <a16:creationId xmlns:a16="http://schemas.microsoft.com/office/drawing/2014/main" id="{BA7F2C14-2CBA-4DA7-9A3D-263EE778B071}"/>
                </a:ext>
              </a:extLst>
            </p:cNvPr>
            <p:cNvSpPr/>
            <p:nvPr/>
          </p:nvSpPr>
          <p:spPr>
            <a:xfrm>
              <a:off x="5204430" y="3585061"/>
              <a:ext cx="227727" cy="210488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Smiley 72">
              <a:extLst>
                <a:ext uri="{FF2B5EF4-FFF2-40B4-BE49-F238E27FC236}">
                  <a16:creationId xmlns:a16="http://schemas.microsoft.com/office/drawing/2014/main" id="{732B2FF6-CF88-48E8-AC49-91AC67A4B813}"/>
                </a:ext>
              </a:extLst>
            </p:cNvPr>
            <p:cNvSpPr/>
            <p:nvPr/>
          </p:nvSpPr>
          <p:spPr>
            <a:xfrm>
              <a:off x="5478632" y="3585061"/>
              <a:ext cx="230051" cy="210488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Smiley 73">
              <a:extLst>
                <a:ext uri="{FF2B5EF4-FFF2-40B4-BE49-F238E27FC236}">
                  <a16:creationId xmlns:a16="http://schemas.microsoft.com/office/drawing/2014/main" id="{C9B2CF8B-CD38-40E4-90F6-F73810956537}"/>
                </a:ext>
              </a:extLst>
            </p:cNvPr>
            <p:cNvSpPr/>
            <p:nvPr/>
          </p:nvSpPr>
          <p:spPr>
            <a:xfrm>
              <a:off x="5755158" y="3585061"/>
              <a:ext cx="230050" cy="210488"/>
            </a:xfrm>
            <a:prstGeom prst="smileyFace">
              <a:avLst/>
            </a:prstGeom>
            <a:solidFill>
              <a:srgbClr val="6EA5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Smiley 74">
              <a:extLst>
                <a:ext uri="{FF2B5EF4-FFF2-40B4-BE49-F238E27FC236}">
                  <a16:creationId xmlns:a16="http://schemas.microsoft.com/office/drawing/2014/main" id="{51BF0299-DB0C-4A9F-967C-A1FD973847E7}"/>
                </a:ext>
              </a:extLst>
            </p:cNvPr>
            <p:cNvSpPr/>
            <p:nvPr/>
          </p:nvSpPr>
          <p:spPr>
            <a:xfrm>
              <a:off x="3271077" y="3859185"/>
              <a:ext cx="230051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Smiley 75">
              <a:extLst>
                <a:ext uri="{FF2B5EF4-FFF2-40B4-BE49-F238E27FC236}">
                  <a16:creationId xmlns:a16="http://schemas.microsoft.com/office/drawing/2014/main" id="{B2B3C3FB-7DCD-4EF6-9C63-01AB67474211}"/>
                </a:ext>
              </a:extLst>
            </p:cNvPr>
            <p:cNvSpPr/>
            <p:nvPr/>
          </p:nvSpPr>
          <p:spPr>
            <a:xfrm>
              <a:off x="3547603" y="3859185"/>
              <a:ext cx="230050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Smiley 76">
              <a:extLst>
                <a:ext uri="{FF2B5EF4-FFF2-40B4-BE49-F238E27FC236}">
                  <a16:creationId xmlns:a16="http://schemas.microsoft.com/office/drawing/2014/main" id="{921A1048-EC06-4211-8C9B-8C6CF729E9AC}"/>
                </a:ext>
              </a:extLst>
            </p:cNvPr>
            <p:cNvSpPr/>
            <p:nvPr/>
          </p:nvSpPr>
          <p:spPr>
            <a:xfrm>
              <a:off x="3824128" y="3859185"/>
              <a:ext cx="227727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Smiley 77">
              <a:extLst>
                <a:ext uri="{FF2B5EF4-FFF2-40B4-BE49-F238E27FC236}">
                  <a16:creationId xmlns:a16="http://schemas.microsoft.com/office/drawing/2014/main" id="{00A4A3B3-E22F-406C-AD6B-600C1FCD0991}"/>
                </a:ext>
              </a:extLst>
            </p:cNvPr>
            <p:cNvSpPr/>
            <p:nvPr/>
          </p:nvSpPr>
          <p:spPr>
            <a:xfrm>
              <a:off x="4098329" y="3859185"/>
              <a:ext cx="230051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Smiley 78">
              <a:extLst>
                <a:ext uri="{FF2B5EF4-FFF2-40B4-BE49-F238E27FC236}">
                  <a16:creationId xmlns:a16="http://schemas.microsoft.com/office/drawing/2014/main" id="{C41B6D0E-500F-4B2A-B099-0B49637D0402}"/>
                </a:ext>
              </a:extLst>
            </p:cNvPr>
            <p:cNvSpPr/>
            <p:nvPr/>
          </p:nvSpPr>
          <p:spPr>
            <a:xfrm>
              <a:off x="4374855" y="3859185"/>
              <a:ext cx="230050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Smiley 79">
              <a:extLst>
                <a:ext uri="{FF2B5EF4-FFF2-40B4-BE49-F238E27FC236}">
                  <a16:creationId xmlns:a16="http://schemas.microsoft.com/office/drawing/2014/main" id="{7A2C7913-2C70-4E05-8E20-256EBA891107}"/>
                </a:ext>
              </a:extLst>
            </p:cNvPr>
            <p:cNvSpPr/>
            <p:nvPr/>
          </p:nvSpPr>
          <p:spPr>
            <a:xfrm>
              <a:off x="4651380" y="3859185"/>
              <a:ext cx="230051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Smiley 80">
              <a:extLst>
                <a:ext uri="{FF2B5EF4-FFF2-40B4-BE49-F238E27FC236}">
                  <a16:creationId xmlns:a16="http://schemas.microsoft.com/office/drawing/2014/main" id="{799041EC-660C-44DE-9C65-A35AB602521B}"/>
                </a:ext>
              </a:extLst>
            </p:cNvPr>
            <p:cNvSpPr/>
            <p:nvPr/>
          </p:nvSpPr>
          <p:spPr>
            <a:xfrm>
              <a:off x="4927906" y="3859185"/>
              <a:ext cx="230050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Smiley 81">
              <a:extLst>
                <a:ext uri="{FF2B5EF4-FFF2-40B4-BE49-F238E27FC236}">
                  <a16:creationId xmlns:a16="http://schemas.microsoft.com/office/drawing/2014/main" id="{A8C829F9-92D1-4E06-8EA6-5B4BD1C2FD27}"/>
                </a:ext>
              </a:extLst>
            </p:cNvPr>
            <p:cNvSpPr/>
            <p:nvPr/>
          </p:nvSpPr>
          <p:spPr>
            <a:xfrm>
              <a:off x="5204430" y="3859185"/>
              <a:ext cx="227727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Smiley 82">
              <a:extLst>
                <a:ext uri="{FF2B5EF4-FFF2-40B4-BE49-F238E27FC236}">
                  <a16:creationId xmlns:a16="http://schemas.microsoft.com/office/drawing/2014/main" id="{C2DC8D84-803B-432A-8ECB-D020C888175C}"/>
                </a:ext>
              </a:extLst>
            </p:cNvPr>
            <p:cNvSpPr/>
            <p:nvPr/>
          </p:nvSpPr>
          <p:spPr>
            <a:xfrm>
              <a:off x="5478632" y="3859185"/>
              <a:ext cx="230051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Smiley 83">
              <a:extLst>
                <a:ext uri="{FF2B5EF4-FFF2-40B4-BE49-F238E27FC236}">
                  <a16:creationId xmlns:a16="http://schemas.microsoft.com/office/drawing/2014/main" id="{C9AACD0C-EE38-425F-AA3A-405CC0B08286}"/>
                </a:ext>
              </a:extLst>
            </p:cNvPr>
            <p:cNvSpPr/>
            <p:nvPr/>
          </p:nvSpPr>
          <p:spPr>
            <a:xfrm>
              <a:off x="5755158" y="3859185"/>
              <a:ext cx="230050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Smiley 84">
              <a:extLst>
                <a:ext uri="{FF2B5EF4-FFF2-40B4-BE49-F238E27FC236}">
                  <a16:creationId xmlns:a16="http://schemas.microsoft.com/office/drawing/2014/main" id="{A47D2452-E47A-4D5E-9D65-06AA5B48355E}"/>
                </a:ext>
              </a:extLst>
            </p:cNvPr>
            <p:cNvSpPr/>
            <p:nvPr/>
          </p:nvSpPr>
          <p:spPr>
            <a:xfrm>
              <a:off x="3271077" y="4113729"/>
              <a:ext cx="230051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Smiley 85">
              <a:extLst>
                <a:ext uri="{FF2B5EF4-FFF2-40B4-BE49-F238E27FC236}">
                  <a16:creationId xmlns:a16="http://schemas.microsoft.com/office/drawing/2014/main" id="{40ED1F72-3627-46C5-9AFC-EAC370549583}"/>
                </a:ext>
              </a:extLst>
            </p:cNvPr>
            <p:cNvSpPr/>
            <p:nvPr/>
          </p:nvSpPr>
          <p:spPr>
            <a:xfrm>
              <a:off x="3547603" y="4113729"/>
              <a:ext cx="230050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Smiley 86">
              <a:extLst>
                <a:ext uri="{FF2B5EF4-FFF2-40B4-BE49-F238E27FC236}">
                  <a16:creationId xmlns:a16="http://schemas.microsoft.com/office/drawing/2014/main" id="{A6BF2FA0-15F2-44FB-B766-0E545E4FDC1B}"/>
                </a:ext>
              </a:extLst>
            </p:cNvPr>
            <p:cNvSpPr/>
            <p:nvPr/>
          </p:nvSpPr>
          <p:spPr>
            <a:xfrm>
              <a:off x="3824128" y="4113729"/>
              <a:ext cx="227727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Smiley 87">
              <a:extLst>
                <a:ext uri="{FF2B5EF4-FFF2-40B4-BE49-F238E27FC236}">
                  <a16:creationId xmlns:a16="http://schemas.microsoft.com/office/drawing/2014/main" id="{08281175-325D-417B-BB67-02F19D987B2D}"/>
                </a:ext>
              </a:extLst>
            </p:cNvPr>
            <p:cNvSpPr/>
            <p:nvPr/>
          </p:nvSpPr>
          <p:spPr>
            <a:xfrm>
              <a:off x="4098329" y="4113729"/>
              <a:ext cx="230051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Smiley 88">
              <a:extLst>
                <a:ext uri="{FF2B5EF4-FFF2-40B4-BE49-F238E27FC236}">
                  <a16:creationId xmlns:a16="http://schemas.microsoft.com/office/drawing/2014/main" id="{2B49C938-C752-4A04-ABC0-04F087BCDC43}"/>
                </a:ext>
              </a:extLst>
            </p:cNvPr>
            <p:cNvSpPr/>
            <p:nvPr/>
          </p:nvSpPr>
          <p:spPr>
            <a:xfrm>
              <a:off x="4374855" y="4113729"/>
              <a:ext cx="230050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Smiley 89">
              <a:extLst>
                <a:ext uri="{FF2B5EF4-FFF2-40B4-BE49-F238E27FC236}">
                  <a16:creationId xmlns:a16="http://schemas.microsoft.com/office/drawing/2014/main" id="{0D3E4D3F-327B-4EDC-AD89-B28E59195C03}"/>
                </a:ext>
              </a:extLst>
            </p:cNvPr>
            <p:cNvSpPr/>
            <p:nvPr/>
          </p:nvSpPr>
          <p:spPr>
            <a:xfrm>
              <a:off x="4651380" y="4113729"/>
              <a:ext cx="230051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Smiley 90">
              <a:extLst>
                <a:ext uri="{FF2B5EF4-FFF2-40B4-BE49-F238E27FC236}">
                  <a16:creationId xmlns:a16="http://schemas.microsoft.com/office/drawing/2014/main" id="{27229191-D3F6-452D-9C2E-1D365196F4B0}"/>
                </a:ext>
              </a:extLst>
            </p:cNvPr>
            <p:cNvSpPr/>
            <p:nvPr/>
          </p:nvSpPr>
          <p:spPr>
            <a:xfrm>
              <a:off x="4927906" y="4113729"/>
              <a:ext cx="230050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Smiley 91">
              <a:extLst>
                <a:ext uri="{FF2B5EF4-FFF2-40B4-BE49-F238E27FC236}">
                  <a16:creationId xmlns:a16="http://schemas.microsoft.com/office/drawing/2014/main" id="{BE490865-87E1-42D4-95EF-A47E2D0FD96B}"/>
                </a:ext>
              </a:extLst>
            </p:cNvPr>
            <p:cNvSpPr/>
            <p:nvPr/>
          </p:nvSpPr>
          <p:spPr>
            <a:xfrm>
              <a:off x="5204430" y="4113729"/>
              <a:ext cx="227727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Smiley 92">
              <a:extLst>
                <a:ext uri="{FF2B5EF4-FFF2-40B4-BE49-F238E27FC236}">
                  <a16:creationId xmlns:a16="http://schemas.microsoft.com/office/drawing/2014/main" id="{B45FAADA-4C4F-4E6A-A90F-CB9155723B40}"/>
                </a:ext>
              </a:extLst>
            </p:cNvPr>
            <p:cNvSpPr/>
            <p:nvPr/>
          </p:nvSpPr>
          <p:spPr>
            <a:xfrm>
              <a:off x="5478632" y="4113729"/>
              <a:ext cx="230051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Smiley 93">
              <a:extLst>
                <a:ext uri="{FF2B5EF4-FFF2-40B4-BE49-F238E27FC236}">
                  <a16:creationId xmlns:a16="http://schemas.microsoft.com/office/drawing/2014/main" id="{2015B4D2-0A4A-4D4A-A5A7-5738AF03644E}"/>
                </a:ext>
              </a:extLst>
            </p:cNvPr>
            <p:cNvSpPr/>
            <p:nvPr/>
          </p:nvSpPr>
          <p:spPr>
            <a:xfrm>
              <a:off x="5755158" y="4113729"/>
              <a:ext cx="230050" cy="21048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Smiley 94">
              <a:extLst>
                <a:ext uri="{FF2B5EF4-FFF2-40B4-BE49-F238E27FC236}">
                  <a16:creationId xmlns:a16="http://schemas.microsoft.com/office/drawing/2014/main" id="{DA400233-0C1E-44D9-9A51-F010A70F203B}"/>
                </a:ext>
              </a:extLst>
            </p:cNvPr>
            <p:cNvSpPr/>
            <p:nvPr/>
          </p:nvSpPr>
          <p:spPr>
            <a:xfrm>
              <a:off x="3271077" y="4365825"/>
              <a:ext cx="230051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Smiley 95">
              <a:extLst>
                <a:ext uri="{FF2B5EF4-FFF2-40B4-BE49-F238E27FC236}">
                  <a16:creationId xmlns:a16="http://schemas.microsoft.com/office/drawing/2014/main" id="{D6E6BE24-A092-42B9-9AD1-EDD77CF779DC}"/>
                </a:ext>
              </a:extLst>
            </p:cNvPr>
            <p:cNvSpPr/>
            <p:nvPr/>
          </p:nvSpPr>
          <p:spPr>
            <a:xfrm>
              <a:off x="3547603" y="4365825"/>
              <a:ext cx="230050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Smiley 96">
              <a:extLst>
                <a:ext uri="{FF2B5EF4-FFF2-40B4-BE49-F238E27FC236}">
                  <a16:creationId xmlns:a16="http://schemas.microsoft.com/office/drawing/2014/main" id="{1F54FBCD-A6C6-401E-9F7B-5EC437446B70}"/>
                </a:ext>
              </a:extLst>
            </p:cNvPr>
            <p:cNvSpPr/>
            <p:nvPr/>
          </p:nvSpPr>
          <p:spPr>
            <a:xfrm>
              <a:off x="3824128" y="4365825"/>
              <a:ext cx="227727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Smiley 97">
              <a:extLst>
                <a:ext uri="{FF2B5EF4-FFF2-40B4-BE49-F238E27FC236}">
                  <a16:creationId xmlns:a16="http://schemas.microsoft.com/office/drawing/2014/main" id="{ACC349AE-CA0D-4588-ADDC-DF0CF6EAE5EA}"/>
                </a:ext>
              </a:extLst>
            </p:cNvPr>
            <p:cNvSpPr/>
            <p:nvPr/>
          </p:nvSpPr>
          <p:spPr>
            <a:xfrm>
              <a:off x="4098329" y="4365825"/>
              <a:ext cx="230051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Smiley 98">
              <a:extLst>
                <a:ext uri="{FF2B5EF4-FFF2-40B4-BE49-F238E27FC236}">
                  <a16:creationId xmlns:a16="http://schemas.microsoft.com/office/drawing/2014/main" id="{1324260D-B762-4DF4-B7F3-A0886DBF2D8D}"/>
                </a:ext>
              </a:extLst>
            </p:cNvPr>
            <p:cNvSpPr/>
            <p:nvPr/>
          </p:nvSpPr>
          <p:spPr>
            <a:xfrm>
              <a:off x="4374855" y="4365825"/>
              <a:ext cx="230050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Smiley 99">
              <a:extLst>
                <a:ext uri="{FF2B5EF4-FFF2-40B4-BE49-F238E27FC236}">
                  <a16:creationId xmlns:a16="http://schemas.microsoft.com/office/drawing/2014/main" id="{35A43225-894C-49B4-ADFC-9262CAADF93C}"/>
                </a:ext>
              </a:extLst>
            </p:cNvPr>
            <p:cNvSpPr/>
            <p:nvPr/>
          </p:nvSpPr>
          <p:spPr>
            <a:xfrm>
              <a:off x="4651380" y="4365825"/>
              <a:ext cx="230051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Smiley 100">
              <a:extLst>
                <a:ext uri="{FF2B5EF4-FFF2-40B4-BE49-F238E27FC236}">
                  <a16:creationId xmlns:a16="http://schemas.microsoft.com/office/drawing/2014/main" id="{D0C07C7C-A4C6-41F6-A3ED-DCFD97978D27}"/>
                </a:ext>
              </a:extLst>
            </p:cNvPr>
            <p:cNvSpPr/>
            <p:nvPr/>
          </p:nvSpPr>
          <p:spPr>
            <a:xfrm>
              <a:off x="4927906" y="4365825"/>
              <a:ext cx="230050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Smiley 101">
              <a:extLst>
                <a:ext uri="{FF2B5EF4-FFF2-40B4-BE49-F238E27FC236}">
                  <a16:creationId xmlns:a16="http://schemas.microsoft.com/office/drawing/2014/main" id="{3F06AF85-0FA6-4EFD-90EE-CA1ECFE92EC2}"/>
                </a:ext>
              </a:extLst>
            </p:cNvPr>
            <p:cNvSpPr/>
            <p:nvPr/>
          </p:nvSpPr>
          <p:spPr>
            <a:xfrm>
              <a:off x="5204430" y="4365825"/>
              <a:ext cx="227727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Smiley 102">
              <a:extLst>
                <a:ext uri="{FF2B5EF4-FFF2-40B4-BE49-F238E27FC236}">
                  <a16:creationId xmlns:a16="http://schemas.microsoft.com/office/drawing/2014/main" id="{5D4378EA-B349-4D2D-8D31-AD04CEBE7A12}"/>
                </a:ext>
              </a:extLst>
            </p:cNvPr>
            <p:cNvSpPr/>
            <p:nvPr/>
          </p:nvSpPr>
          <p:spPr>
            <a:xfrm>
              <a:off x="5478632" y="4365825"/>
              <a:ext cx="230051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Smiley 103">
              <a:extLst>
                <a:ext uri="{FF2B5EF4-FFF2-40B4-BE49-F238E27FC236}">
                  <a16:creationId xmlns:a16="http://schemas.microsoft.com/office/drawing/2014/main" id="{C8383502-D600-49BF-9000-F623513489D4}"/>
                </a:ext>
              </a:extLst>
            </p:cNvPr>
            <p:cNvSpPr/>
            <p:nvPr/>
          </p:nvSpPr>
          <p:spPr>
            <a:xfrm>
              <a:off x="5755158" y="4365825"/>
              <a:ext cx="230050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Smiley 104">
              <a:extLst>
                <a:ext uri="{FF2B5EF4-FFF2-40B4-BE49-F238E27FC236}">
                  <a16:creationId xmlns:a16="http://schemas.microsoft.com/office/drawing/2014/main" id="{C54DB4E9-5F7C-462A-8B92-EB415DFAE316}"/>
                </a:ext>
              </a:extLst>
            </p:cNvPr>
            <p:cNvSpPr/>
            <p:nvPr/>
          </p:nvSpPr>
          <p:spPr>
            <a:xfrm>
              <a:off x="3271077" y="4620368"/>
              <a:ext cx="230051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Smiley 105">
              <a:extLst>
                <a:ext uri="{FF2B5EF4-FFF2-40B4-BE49-F238E27FC236}">
                  <a16:creationId xmlns:a16="http://schemas.microsoft.com/office/drawing/2014/main" id="{A071B9B0-F73F-4602-85F5-931FACE8D723}"/>
                </a:ext>
              </a:extLst>
            </p:cNvPr>
            <p:cNvSpPr/>
            <p:nvPr/>
          </p:nvSpPr>
          <p:spPr>
            <a:xfrm>
              <a:off x="3547603" y="4620368"/>
              <a:ext cx="230050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Smiley 106">
              <a:extLst>
                <a:ext uri="{FF2B5EF4-FFF2-40B4-BE49-F238E27FC236}">
                  <a16:creationId xmlns:a16="http://schemas.microsoft.com/office/drawing/2014/main" id="{B07BEAAE-F1A0-45C5-AC22-2219DBF48A32}"/>
                </a:ext>
              </a:extLst>
            </p:cNvPr>
            <p:cNvSpPr/>
            <p:nvPr/>
          </p:nvSpPr>
          <p:spPr>
            <a:xfrm>
              <a:off x="3824128" y="4620368"/>
              <a:ext cx="227727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Smiley 107">
              <a:extLst>
                <a:ext uri="{FF2B5EF4-FFF2-40B4-BE49-F238E27FC236}">
                  <a16:creationId xmlns:a16="http://schemas.microsoft.com/office/drawing/2014/main" id="{E0653A5D-4209-4A38-AE2B-384DD43670EB}"/>
                </a:ext>
              </a:extLst>
            </p:cNvPr>
            <p:cNvSpPr/>
            <p:nvPr/>
          </p:nvSpPr>
          <p:spPr>
            <a:xfrm>
              <a:off x="4098329" y="4620368"/>
              <a:ext cx="230051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Smiley 108">
              <a:extLst>
                <a:ext uri="{FF2B5EF4-FFF2-40B4-BE49-F238E27FC236}">
                  <a16:creationId xmlns:a16="http://schemas.microsoft.com/office/drawing/2014/main" id="{3FBEB0D1-9350-435F-ACD8-F822C7450C8A}"/>
                </a:ext>
              </a:extLst>
            </p:cNvPr>
            <p:cNvSpPr/>
            <p:nvPr/>
          </p:nvSpPr>
          <p:spPr>
            <a:xfrm>
              <a:off x="4374855" y="4620368"/>
              <a:ext cx="230050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Smiley 109">
              <a:extLst>
                <a:ext uri="{FF2B5EF4-FFF2-40B4-BE49-F238E27FC236}">
                  <a16:creationId xmlns:a16="http://schemas.microsoft.com/office/drawing/2014/main" id="{5F18A0E4-C284-4DB1-B4C1-76E12C9EF5B8}"/>
                </a:ext>
              </a:extLst>
            </p:cNvPr>
            <p:cNvSpPr/>
            <p:nvPr/>
          </p:nvSpPr>
          <p:spPr>
            <a:xfrm>
              <a:off x="4651380" y="4620368"/>
              <a:ext cx="230051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Smiley 110">
              <a:extLst>
                <a:ext uri="{FF2B5EF4-FFF2-40B4-BE49-F238E27FC236}">
                  <a16:creationId xmlns:a16="http://schemas.microsoft.com/office/drawing/2014/main" id="{FC5F6887-72C4-4D46-90F6-C2A3C015A7E6}"/>
                </a:ext>
              </a:extLst>
            </p:cNvPr>
            <p:cNvSpPr/>
            <p:nvPr/>
          </p:nvSpPr>
          <p:spPr>
            <a:xfrm>
              <a:off x="4927906" y="4620368"/>
              <a:ext cx="230050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Smiley 111">
              <a:extLst>
                <a:ext uri="{FF2B5EF4-FFF2-40B4-BE49-F238E27FC236}">
                  <a16:creationId xmlns:a16="http://schemas.microsoft.com/office/drawing/2014/main" id="{2E094FA8-13BC-46CF-B294-B4786F053D67}"/>
                </a:ext>
              </a:extLst>
            </p:cNvPr>
            <p:cNvSpPr/>
            <p:nvPr/>
          </p:nvSpPr>
          <p:spPr>
            <a:xfrm>
              <a:off x="5204430" y="4620368"/>
              <a:ext cx="227727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Smiley 112">
              <a:extLst>
                <a:ext uri="{FF2B5EF4-FFF2-40B4-BE49-F238E27FC236}">
                  <a16:creationId xmlns:a16="http://schemas.microsoft.com/office/drawing/2014/main" id="{26B942FE-251B-4732-AC46-A1A1D6263A64}"/>
                </a:ext>
              </a:extLst>
            </p:cNvPr>
            <p:cNvSpPr/>
            <p:nvPr/>
          </p:nvSpPr>
          <p:spPr>
            <a:xfrm>
              <a:off x="5478632" y="4620368"/>
              <a:ext cx="230051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Smiley 113">
              <a:extLst>
                <a:ext uri="{FF2B5EF4-FFF2-40B4-BE49-F238E27FC236}">
                  <a16:creationId xmlns:a16="http://schemas.microsoft.com/office/drawing/2014/main" id="{7585E4C5-FF6C-4ECB-AA28-6776BC5CEE40}"/>
                </a:ext>
              </a:extLst>
            </p:cNvPr>
            <p:cNvSpPr/>
            <p:nvPr/>
          </p:nvSpPr>
          <p:spPr>
            <a:xfrm>
              <a:off x="5755158" y="4620368"/>
              <a:ext cx="230050" cy="21293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5">
            <a:extLst>
              <a:ext uri="{FF2B5EF4-FFF2-40B4-BE49-F238E27FC236}">
                <a16:creationId xmlns:a16="http://schemas.microsoft.com/office/drawing/2014/main" id="{1F2007AC-ABE8-4CC9-8A7D-D1636DFF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EEF7084F-24A4-45A9-B0F2-5E4B6A4DA3E8}" type="slidenum">
              <a:rPr lang="de-DE" altLang="de-DE" smtClean="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de-DE" altLang="de-DE" sz="100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DD03A32-369F-4BE6-9897-A6DFB1465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WMR – elements and target group</a:t>
            </a:r>
          </a:p>
        </p:txBody>
      </p:sp>
      <p:pic>
        <p:nvPicPr>
          <p:cNvPr id="13316" name="Picture 15">
            <a:extLst>
              <a:ext uri="{FF2B5EF4-FFF2-40B4-BE49-F238E27FC236}">
                <a16:creationId xmlns:a16="http://schemas.microsoft.com/office/drawing/2014/main" id="{5C5AC85E-50A3-4E6E-923D-9C3203C85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33488"/>
            <a:ext cx="2163763" cy="309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feld 1">
            <a:extLst>
              <a:ext uri="{FF2B5EF4-FFF2-40B4-BE49-F238E27FC236}">
                <a16:creationId xmlns:a16="http://schemas.microsoft.com/office/drawing/2014/main" id="{1D04F675-51B5-4C56-BA45-6B0DD2DF82A2}"/>
              </a:ext>
            </a:extLst>
          </p:cNvPr>
          <p:cNvSpPr txBox="1">
            <a:spLocks noChangeArrowheads="1"/>
          </p:cNvSpPr>
          <p:nvPr/>
        </p:nvSpPr>
        <p:spPr bwMode="auto">
          <a:xfrm rot="-1850506">
            <a:off x="6405563" y="3286125"/>
            <a:ext cx="2528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C00000"/>
                </a:solidFill>
                <a:latin typeface="Arial Black" panose="020B0A04020102020204" pitchFamily="34" charset="0"/>
              </a:rPr>
              <a:t>WMR guideline</a:t>
            </a:r>
          </a:p>
        </p:txBody>
      </p:sp>
      <p:sp>
        <p:nvSpPr>
          <p:cNvPr id="13318" name="Inhaltsplatzhalter 2">
            <a:extLst>
              <a:ext uri="{FF2B5EF4-FFF2-40B4-BE49-F238E27FC236}">
                <a16:creationId xmlns:a16="http://schemas.microsoft.com/office/drawing/2014/main" id="{2C987B32-B29D-4EFE-9208-B34A94F4D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932488" cy="4525963"/>
          </a:xfrm>
        </p:spPr>
        <p:txBody>
          <a:bodyPr/>
          <a:lstStyle/>
          <a:p>
            <a:r>
              <a:rPr lang="de-DE" altLang="de-DE" sz="1800"/>
              <a:t>Intensified MR focussed on the individual work conditions</a:t>
            </a:r>
          </a:p>
          <a:p>
            <a:r>
              <a:rPr lang="de-DE" altLang="de-DE" sz="1800"/>
              <a:t>Basic principle: work performance</a:t>
            </a:r>
          </a:p>
          <a:p>
            <a:r>
              <a:rPr lang="de-DE" altLang="de-DE" sz="1800"/>
              <a:t>Core elements:</a:t>
            </a:r>
          </a:p>
          <a:p>
            <a:pPr lvl="1"/>
            <a:r>
              <a:rPr lang="de-DE" altLang="de-DE" sz="1600"/>
              <a:t>Work-related diagnostics (incl. FCE)</a:t>
            </a:r>
          </a:p>
          <a:p>
            <a:pPr lvl="1"/>
            <a:r>
              <a:rPr lang="de-DE" altLang="de-DE" sz="1600"/>
              <a:t>Work-related psychosocial counselling</a:t>
            </a:r>
          </a:p>
          <a:p>
            <a:pPr lvl="1"/>
            <a:r>
              <a:rPr lang="de-DE" altLang="de-DE" sz="1600"/>
              <a:t>Work-related education groups</a:t>
            </a:r>
          </a:p>
          <a:p>
            <a:pPr lvl="1"/>
            <a:r>
              <a:rPr lang="de-DE" altLang="de-DE" sz="1600"/>
              <a:t>Functional capacity training</a:t>
            </a:r>
          </a:p>
          <a:p>
            <a:r>
              <a:rPr lang="de-DE" altLang="de-DE" sz="1800"/>
              <a:t>Target group: „high risk of non RTW“</a:t>
            </a:r>
          </a:p>
          <a:p>
            <a:pPr lvl="1"/>
            <a:r>
              <a:rPr lang="de-DE" altLang="de-DE" sz="1600"/>
              <a:t>Long term sick leave, unemployment, negative subjective RTW prognosis</a:t>
            </a:r>
          </a:p>
          <a:p>
            <a:pPr lvl="1"/>
            <a:r>
              <a:rPr lang="de-DE" altLang="de-DE" sz="1600"/>
              <a:t>Changing the work (need for further voc rehab)</a:t>
            </a:r>
          </a:p>
        </p:txBody>
      </p:sp>
      <p:sp>
        <p:nvSpPr>
          <p:cNvPr id="7174" name="Textfeld 1">
            <a:extLst>
              <a:ext uri="{FF2B5EF4-FFF2-40B4-BE49-F238E27FC236}">
                <a16:creationId xmlns:a16="http://schemas.microsoft.com/office/drawing/2014/main" id="{9FBE9361-5004-477D-B290-12D8967DBF1C}"/>
              </a:ext>
            </a:extLst>
          </p:cNvPr>
          <p:cNvSpPr txBox="1">
            <a:spLocks noChangeArrowheads="1"/>
          </p:cNvSpPr>
          <p:nvPr/>
        </p:nvSpPr>
        <p:spPr bwMode="auto">
          <a:xfrm rot="19694867">
            <a:off x="4851400" y="4951413"/>
            <a:ext cx="4321175" cy="6461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1800" dirty="0" err="1">
                <a:solidFill>
                  <a:schemeClr val="tx1"/>
                </a:solidFill>
                <a:latin typeface="Arial Black" panose="020B0A04020102020204" pitchFamily="34" charset="0"/>
              </a:rPr>
              <a:t>Recommendation</a:t>
            </a:r>
            <a:r>
              <a:rPr lang="de-DE" altLang="de-DE" sz="1800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  <a:br>
              <a:rPr lang="de-DE" altLang="de-DE" sz="1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Arial Black" panose="020B0A04020102020204" pitchFamily="34" charset="0"/>
              </a:rPr>
              <a:t>11 </a:t>
            </a:r>
            <a:r>
              <a:rPr lang="de-DE" altLang="de-DE" sz="1800" dirty="0" err="1">
                <a:solidFill>
                  <a:schemeClr val="tx1"/>
                </a:solidFill>
                <a:latin typeface="Arial Black" panose="020B0A04020102020204" pitchFamily="34" charset="0"/>
              </a:rPr>
              <a:t>to</a:t>
            </a:r>
            <a:r>
              <a:rPr lang="de-DE" altLang="de-DE" sz="1800" dirty="0">
                <a:solidFill>
                  <a:schemeClr val="tx1"/>
                </a:solidFill>
                <a:latin typeface="Arial Black" panose="020B0A04020102020204" pitchFamily="34" charset="0"/>
              </a:rPr>
              <a:t> 27 </a:t>
            </a:r>
            <a:r>
              <a:rPr lang="de-DE" altLang="de-DE" sz="1800" dirty="0" err="1">
                <a:solidFill>
                  <a:schemeClr val="tx1"/>
                </a:solidFill>
                <a:latin typeface="Arial Black" panose="020B0A04020102020204" pitchFamily="34" charset="0"/>
              </a:rPr>
              <a:t>hours</a:t>
            </a:r>
            <a:r>
              <a:rPr lang="de-DE" altLang="de-DE" sz="1800" dirty="0">
                <a:solidFill>
                  <a:schemeClr val="tx1"/>
                </a:solidFill>
                <a:latin typeface="Arial Black" panose="020B0A04020102020204" pitchFamily="34" charset="0"/>
              </a:rPr>
              <a:t> per </a:t>
            </a:r>
            <a:r>
              <a:rPr lang="de-DE" altLang="de-DE" sz="1800" dirty="0" err="1">
                <a:solidFill>
                  <a:schemeClr val="tx1"/>
                </a:solidFill>
                <a:latin typeface="Arial Black" panose="020B0A04020102020204" pitchFamily="34" charset="0"/>
              </a:rPr>
              <a:t>rehab</a:t>
            </a:r>
            <a:endParaRPr lang="de-DE" altLang="de-DE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320" name="Text Box 4">
            <a:extLst>
              <a:ext uri="{FF2B5EF4-FFF2-40B4-BE49-F238E27FC236}">
                <a16:creationId xmlns:a16="http://schemas.microsoft.com/office/drawing/2014/main" id="{AF1D24FE-63E0-449A-8F40-7E3A7C81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467475"/>
            <a:ext cx="7632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è"/>
              <a:defRPr sz="2100">
                <a:solidFill>
                  <a:srgbClr val="063163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 sz="1200">
                <a:solidFill>
                  <a:schemeClr val="tx1"/>
                </a:solidFill>
              </a:rPr>
              <a:t>Streibelt and Buschmann-Steinhage 2011, GPI 2015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|2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"/>
</p:tagLst>
</file>

<file path=ppt/theme/theme1.xml><?xml version="1.0" encoding="utf-8"?>
<a:theme xmlns:a="http://schemas.openxmlformats.org/drawingml/2006/main" name="DesignSozmed">
  <a:themeElements>
    <a:clrScheme name="DRV">
      <a:dk1>
        <a:srgbClr val="083163"/>
      </a:dk1>
      <a:lt1>
        <a:sysClr val="window" lastClr="FFFFFF"/>
      </a:lt1>
      <a:dk2>
        <a:srgbClr val="083163"/>
      </a:dk2>
      <a:lt2>
        <a:srgbClr val="FFFFFF"/>
      </a:lt2>
      <a:accent1>
        <a:srgbClr val="6983A1"/>
      </a:accent1>
      <a:accent2>
        <a:srgbClr val="D3DB2B"/>
      </a:accent2>
      <a:accent3>
        <a:srgbClr val="EF8306"/>
      </a:accent3>
      <a:accent4>
        <a:srgbClr val="C83337"/>
      </a:accent4>
      <a:accent5>
        <a:srgbClr val="E46569"/>
      </a:accent5>
      <a:accent6>
        <a:srgbClr val="93AC8B"/>
      </a:accent6>
      <a:hlink>
        <a:srgbClr val="000000"/>
      </a:hlink>
      <a:folHlink>
        <a:srgbClr val="FFFFFF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Sozmed" id="{F1B602CC-B5C2-4C05-AF42-8497E71EA51A}" vid="{34DF30FF-B7D5-4720-B5AC-5C6923E90B05}"/>
    </a:ext>
  </a:extLst>
</a:theme>
</file>

<file path=ppt/theme/theme2.xml><?xml version="1.0" encoding="utf-8"?>
<a:theme xmlns:a="http://schemas.openxmlformats.org/drawingml/2006/main" name="1_Leere Präsentation">
  <a:themeElements>
    <a:clrScheme name="1_Leere Präsentation 13">
      <a:dk1>
        <a:srgbClr val="000000"/>
      </a:dk1>
      <a:lt1>
        <a:srgbClr val="FFFFFF"/>
      </a:lt1>
      <a:dk2>
        <a:srgbClr val="083163"/>
      </a:dk2>
      <a:lt2>
        <a:srgbClr val="6983A1"/>
      </a:lt2>
      <a:accent1>
        <a:srgbClr val="D3DB2B"/>
      </a:accent1>
      <a:accent2>
        <a:srgbClr val="8AB87B"/>
      </a:accent2>
      <a:accent3>
        <a:srgbClr val="FFFFFF"/>
      </a:accent3>
      <a:accent4>
        <a:srgbClr val="000000"/>
      </a:accent4>
      <a:accent5>
        <a:srgbClr val="E6EAAC"/>
      </a:accent5>
      <a:accent6>
        <a:srgbClr val="7DA66F"/>
      </a:accent6>
      <a:hlink>
        <a:srgbClr val="7F9877"/>
      </a:hlink>
      <a:folHlink>
        <a:srgbClr val="4AA4AB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900" b="0" i="0" u="none" strike="noStrike" cap="none" normalizeH="0" baseline="0" smtClean="0">
            <a:ln>
              <a:noFill/>
            </a:ln>
            <a:solidFill>
              <a:srgbClr val="D9DB71"/>
            </a:solidFill>
            <a:effectLst/>
            <a:latin typeface="Arial" panose="020B0604020202020204" pitchFamily="34" charset="0"/>
            <a:ea typeface="ヒラギノ角ゴ Pro W3" pitchFamily="20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900" b="0" i="0" u="none" strike="noStrike" cap="none" normalizeH="0" baseline="0" smtClean="0">
            <a:ln>
              <a:noFill/>
            </a:ln>
            <a:solidFill>
              <a:srgbClr val="D9DB71"/>
            </a:solidFill>
            <a:effectLst/>
            <a:latin typeface="Arial" panose="020B0604020202020204" pitchFamily="34" charset="0"/>
            <a:ea typeface="ヒラギノ角ゴ Pro W3" pitchFamily="20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3">
        <a:dk1>
          <a:srgbClr val="000000"/>
        </a:dk1>
        <a:lt1>
          <a:srgbClr val="FFFFFF"/>
        </a:lt1>
        <a:dk2>
          <a:srgbClr val="083163"/>
        </a:dk2>
        <a:lt2>
          <a:srgbClr val="6983A1"/>
        </a:lt2>
        <a:accent1>
          <a:srgbClr val="D3DB2B"/>
        </a:accent1>
        <a:accent2>
          <a:srgbClr val="8AB87B"/>
        </a:accent2>
        <a:accent3>
          <a:srgbClr val="FFFFFF"/>
        </a:accent3>
        <a:accent4>
          <a:srgbClr val="000000"/>
        </a:accent4>
        <a:accent5>
          <a:srgbClr val="E6EAAC"/>
        </a:accent5>
        <a:accent6>
          <a:srgbClr val="7DA66F"/>
        </a:accent6>
        <a:hlink>
          <a:srgbClr val="7F9877"/>
        </a:hlink>
        <a:folHlink>
          <a:srgbClr val="4AA4A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14">
        <a:dk1>
          <a:srgbClr val="6E6197"/>
        </a:dk1>
        <a:lt1>
          <a:srgbClr val="EF8306"/>
        </a:lt1>
        <a:dk2>
          <a:srgbClr val="AAB9C8"/>
        </a:dk2>
        <a:lt2>
          <a:srgbClr val="C83337"/>
        </a:lt2>
        <a:accent1>
          <a:srgbClr val="96B2CA"/>
        </a:accent1>
        <a:accent2>
          <a:srgbClr val="BBD5B2"/>
        </a:accent2>
        <a:accent3>
          <a:srgbClr val="F6C1AA"/>
        </a:accent3>
        <a:accent4>
          <a:srgbClr val="5D5280"/>
        </a:accent4>
        <a:accent5>
          <a:srgbClr val="C9D5E1"/>
        </a:accent5>
        <a:accent6>
          <a:srgbClr val="A9C1A1"/>
        </a:accent6>
        <a:hlink>
          <a:srgbClr val="EEF358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ster.potm [Schreibgeschützt]" id="{B0F4E619-D97F-475A-91BC-E85E09826A6E}" vid="{C1110AC1-5FC4-49B3-8FCE-808D4C295646}"/>
    </a:ext>
  </a:extLst>
</a:theme>
</file>

<file path=ppt/theme/theme3.xml><?xml version="1.0" encoding="utf-8"?>
<a:theme xmlns:a="http://schemas.openxmlformats.org/drawingml/2006/main" name="Powerpoint_8013">
  <a:themeElements>
    <a:clrScheme name="Powerpoint_80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80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owerpoint_80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owerpoint_8013">
  <a:themeElements>
    <a:clrScheme name="Powerpoint_80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80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_80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owerpoint_8013">
  <a:themeElements>
    <a:clrScheme name="Powerpoint_80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80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owerpoint_80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80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80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DesignSozmed</Template>
  <TotalTime>0</TotalTime>
  <Words>1082</Words>
  <Application>Microsoft Office PowerPoint</Application>
  <PresentationFormat>Bildschirmpräsentation (4:3)</PresentationFormat>
  <Paragraphs>174</Paragraphs>
  <Slides>21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DIN-Bold</vt:lpstr>
      <vt:lpstr>Times</vt:lpstr>
      <vt:lpstr>Wingdings</vt:lpstr>
      <vt:lpstr>DesignSozmed</vt:lpstr>
      <vt:lpstr>1_Leere Präsentation</vt:lpstr>
      <vt:lpstr>Powerpoint_8013</vt:lpstr>
      <vt:lpstr>1_Powerpoint_8013</vt:lpstr>
      <vt:lpstr>2_Powerpoint_8013</vt:lpstr>
      <vt:lpstr>Diagramm</vt:lpstr>
      <vt:lpstr>Return to Work in Germany: Evidence and Challenges </vt:lpstr>
      <vt:lpstr>PowerPoint-Präsentation</vt:lpstr>
      <vt:lpstr>The German Pension Insurance</vt:lpstr>
      <vt:lpstr>Medical Rehabilitation (MR)</vt:lpstr>
      <vt:lpstr>Vocational Rehabilitation: Types of Benefits</vt:lpstr>
      <vt:lpstr>The German rehab system: is it effective?</vt:lpstr>
      <vt:lpstr>PowerPoint-Präsentation</vt:lpstr>
      <vt:lpstr>Evidence of WMR</vt:lpstr>
      <vt:lpstr>WMR – elements and target group</vt:lpstr>
      <vt:lpstr>WMR – identifying the target group</vt:lpstr>
      <vt:lpstr>PowerPoint-Präsentation</vt:lpstr>
      <vt:lpstr>Background</vt:lpstr>
      <vt:lpstr>Effects on RTW (12 months)</vt:lpstr>
      <vt:lpstr>PowerPoint-Präsentation</vt:lpstr>
      <vt:lpstr>Background</vt:lpstr>
      <vt:lpstr>Systematic review of systematic  reviews of qualitative research</vt:lpstr>
      <vt:lpstr>Definition of RTW</vt:lpstr>
      <vt:lpstr>Definition of RTW</vt:lpstr>
      <vt:lpstr>PowerPoint-Präsentation</vt:lpstr>
      <vt:lpstr>What we concluded in Germany…</vt:lpstr>
      <vt:lpstr>Rehabilitation in Germany</vt:lpstr>
    </vt:vector>
  </TitlesOfParts>
  <Company>BfA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Gehrke (0441 / R 6024)</dc:creator>
  <cp:lastModifiedBy>Dr.,Marco Streibelt</cp:lastModifiedBy>
  <cp:revision>322</cp:revision>
  <cp:lastPrinted>2019-11-15T15:33:27Z</cp:lastPrinted>
  <dcterms:created xsi:type="dcterms:W3CDTF">2009-02-25T14:13:21Z</dcterms:created>
  <dcterms:modified xsi:type="dcterms:W3CDTF">2022-11-28T10:16:59Z</dcterms:modified>
</cp:coreProperties>
</file>