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jPC" initials="M" lastIdx="0" clrIdx="0">
    <p:extLst>
      <p:ext uri="{19B8F6BF-5375-455C-9EA6-DF929625EA0E}">
        <p15:presenceInfo xmlns:p15="http://schemas.microsoft.com/office/powerpoint/2012/main" userId="Moj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364" autoAdjust="0"/>
  </p:normalViewPr>
  <p:slideViewPr>
    <p:cSldViewPr snapToGrid="0">
      <p:cViewPr varScale="1">
        <p:scale>
          <a:sx n="92" d="100"/>
          <a:sy n="92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8A397-9D42-40D0-99E5-232EEE5780D3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C9BF1-A41A-4BE9-BB8C-F3FDBBC207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4993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C9BF1-A41A-4BE9-BB8C-F3FDBBC20741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2694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9BF1-A41A-4BE9-BB8C-F3FDBBC20741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919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9BF1-A41A-4BE9-BB8C-F3FDBBC20741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4314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9BF1-A41A-4BE9-BB8C-F3FDBBC20741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25160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>
              <a:solidFill>
                <a:srgbClr val="FF0000"/>
              </a:solidFill>
            </a:endParaRPr>
          </a:p>
          <a:p>
            <a:endParaRPr lang="sl-SI" baseline="0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9BF1-A41A-4BE9-BB8C-F3FDBBC20741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6083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C9BF1-A41A-4BE9-BB8C-F3FDBBC20741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7490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4C9BF1-A41A-4BE9-BB8C-F3FDBBC20741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632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1605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220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9795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2566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704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681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810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330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605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8449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983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CF26C-42C1-4FAE-A303-37ED2C85497E}" type="datetimeFigureOut">
              <a:rPr lang="sl-SI" smtClean="0"/>
              <a:t>17.11.2022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74C9A-5E55-45BD-AD0B-576B9A8746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680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42358" y="1975757"/>
            <a:ext cx="9144000" cy="20084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sz="4000" b="1" dirty="0">
                <a:solidFill>
                  <a:srgbClr val="002060"/>
                </a:solidFill>
              </a:rPr>
              <a:t>ZGODNJA POKLICNA IN ZAPOSLITVENA REHABILITACIJA </a:t>
            </a:r>
            <a:br>
              <a:rPr lang="sl-SI" sz="4000" b="1" dirty="0">
                <a:solidFill>
                  <a:srgbClr val="002060"/>
                </a:solidFill>
              </a:rPr>
            </a:br>
            <a:r>
              <a:rPr lang="sl-SI" sz="4000" b="1" dirty="0">
                <a:solidFill>
                  <a:srgbClr val="002060"/>
                </a:solidFill>
              </a:rPr>
              <a:t>V PROCESU VRAČANJA NA DELO - PRIMER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45129" y="4327071"/>
            <a:ext cx="9013370" cy="1494065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sl-SI" sz="2400" dirty="0">
                <a:solidFill>
                  <a:schemeClr val="tx1"/>
                </a:solidFill>
              </a:rPr>
              <a:t>Nuša Zupan, specialistka medicine dela, prometa in športa</a:t>
            </a:r>
          </a:p>
          <a:p>
            <a:pPr algn="l">
              <a:lnSpc>
                <a:spcPct val="100000"/>
              </a:lnSpc>
            </a:pPr>
            <a:r>
              <a:rPr lang="sl-SI" sz="2400" dirty="0">
                <a:solidFill>
                  <a:schemeClr val="tx1"/>
                </a:solidFill>
              </a:rPr>
              <a:t>ZVD Zavod za varstvo pri delu d.o.o.</a:t>
            </a:r>
          </a:p>
          <a:p>
            <a:pPr algn="l">
              <a:lnSpc>
                <a:spcPct val="100000"/>
              </a:lnSpc>
            </a:pPr>
            <a:endParaRPr lang="sl-SI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sl-SI" sz="2200" dirty="0">
                <a:solidFill>
                  <a:srgbClr val="002060"/>
                </a:solidFill>
              </a:rPr>
              <a:t>Zaključna konferenca, 24.11.2022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2843" y="138793"/>
            <a:ext cx="1986642" cy="198664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07" y="474149"/>
            <a:ext cx="2712817" cy="93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009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240F17-80C4-7F28-2AE7-43A01D56A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1664"/>
          </a:xfrm>
        </p:spPr>
        <p:txBody>
          <a:bodyPr>
            <a:normAutofit/>
          </a:bodyPr>
          <a:lstStyle/>
          <a:p>
            <a:r>
              <a:rPr lang="sl-SI" sz="4000" dirty="0"/>
              <a:t>Vračanje na delo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C134E09-1703-19C3-31C2-ACD5E71B2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3167" y="1527464"/>
            <a:ext cx="4447786" cy="4339936"/>
          </a:xfrm>
        </p:spPr>
        <p:txBody>
          <a:bodyPr/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-     teža poškodbe in daljše trajanje rehabilitacije</a:t>
            </a:r>
          </a:p>
          <a:p>
            <a:pPr>
              <a:buFontTx/>
              <a:buChar char="-"/>
            </a:pPr>
            <a:r>
              <a:rPr lang="sl-SI" dirty="0"/>
              <a:t>nižji prihodek pred poškodbo</a:t>
            </a:r>
          </a:p>
          <a:p>
            <a:pPr>
              <a:buFontTx/>
              <a:buChar char="-"/>
            </a:pPr>
            <a:r>
              <a:rPr lang="sl-SI" dirty="0"/>
              <a:t>psihično stanje (depresija,..)</a:t>
            </a:r>
          </a:p>
          <a:p>
            <a:pPr>
              <a:buFontTx/>
              <a:buChar char="-"/>
            </a:pPr>
            <a:endParaRPr lang="sl-SI" dirty="0"/>
          </a:p>
          <a:p>
            <a:pPr>
              <a:buFontTx/>
              <a:buChar char="-"/>
            </a:pPr>
            <a:endParaRPr lang="sl-SI" dirty="0"/>
          </a:p>
          <a:p>
            <a:pPr>
              <a:buFontTx/>
              <a:buChar char="-"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FC37B08-CF26-DA66-E4A2-87AC5C083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1527465"/>
            <a:ext cx="4447786" cy="4339936"/>
          </a:xfrm>
        </p:spPr>
        <p:txBody>
          <a:bodyPr/>
          <a:lstStyle/>
          <a:p>
            <a:pPr marL="0" indent="0">
              <a:buNone/>
            </a:pPr>
            <a:endParaRPr lang="sl-SI" dirty="0"/>
          </a:p>
          <a:p>
            <a:pPr>
              <a:buFontTx/>
              <a:buChar char="-"/>
            </a:pPr>
            <a:r>
              <a:rPr lang="sl-SI" dirty="0"/>
              <a:t>višja stopnja izobrazbe      fizično manj zahtevno delo</a:t>
            </a:r>
          </a:p>
          <a:p>
            <a:pPr>
              <a:buFontTx/>
              <a:buChar char="-"/>
            </a:pPr>
            <a:r>
              <a:rPr lang="sl-SI" dirty="0"/>
              <a:t> dobra psihosocialna prilagoditev</a:t>
            </a:r>
          </a:p>
          <a:p>
            <a:pPr>
              <a:buFontTx/>
              <a:buChar char="-"/>
            </a:pPr>
            <a:endParaRPr lang="sl-SI" dirty="0"/>
          </a:p>
          <a:p>
            <a:pPr>
              <a:buFontTx/>
              <a:buChar char="-"/>
            </a:pPr>
            <a:endParaRPr lang="sl-SI" dirty="0"/>
          </a:p>
        </p:txBody>
      </p:sp>
      <p:sp>
        <p:nvSpPr>
          <p:cNvPr id="5" name="Pravokotnik 4">
            <a:extLst>
              <a:ext uri="{FF2B5EF4-FFF2-40B4-BE49-F238E27FC236}">
                <a16:creationId xmlns:a16="http://schemas.microsoft.com/office/drawing/2014/main" id="{C3C648C9-EA45-21CC-FBB9-493291EEF39D}"/>
              </a:ext>
            </a:extLst>
          </p:cNvPr>
          <p:cNvSpPr/>
          <p:nvPr/>
        </p:nvSpPr>
        <p:spPr>
          <a:xfrm>
            <a:off x="1620981" y="1683325"/>
            <a:ext cx="644236" cy="14547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Križec 5">
            <a:extLst>
              <a:ext uri="{FF2B5EF4-FFF2-40B4-BE49-F238E27FC236}">
                <a16:creationId xmlns:a16="http://schemas.microsoft.com/office/drawing/2014/main" id="{7495A70F-D812-D0AD-7A23-6EA582768620}"/>
              </a:ext>
            </a:extLst>
          </p:cNvPr>
          <p:cNvSpPr/>
          <p:nvPr/>
        </p:nvSpPr>
        <p:spPr>
          <a:xfrm>
            <a:off x="6660572" y="1584612"/>
            <a:ext cx="353292" cy="342901"/>
          </a:xfrm>
          <a:prstGeom prst="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uščica: desno 6">
            <a:extLst>
              <a:ext uri="{FF2B5EF4-FFF2-40B4-BE49-F238E27FC236}">
                <a16:creationId xmlns:a16="http://schemas.microsoft.com/office/drawing/2014/main" id="{68E79BF4-54DF-89D9-7821-DEBC9EEE258A}"/>
              </a:ext>
            </a:extLst>
          </p:cNvPr>
          <p:cNvSpPr/>
          <p:nvPr/>
        </p:nvSpPr>
        <p:spPr>
          <a:xfrm>
            <a:off x="10239498" y="2171701"/>
            <a:ext cx="270164" cy="218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1194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48332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sz="2400" dirty="0"/>
              <a:t>poškodba pri delu </a:t>
            </a:r>
            <a:r>
              <a:rPr lang="sl-SI" sz="2400" b="1" dirty="0">
                <a:solidFill>
                  <a:srgbClr val="FF0000"/>
                </a:solidFill>
              </a:rPr>
              <a:t>17.2.2021</a:t>
            </a:r>
          </a:p>
          <a:p>
            <a:pPr>
              <a:lnSpc>
                <a:spcPct val="150000"/>
              </a:lnSpc>
            </a:pPr>
            <a:r>
              <a:rPr lang="sl-SI" sz="2400" dirty="0"/>
              <a:t>rehabilitacija na URI Soča </a:t>
            </a:r>
            <a:r>
              <a:rPr lang="sl-SI" sz="2400" b="1" dirty="0">
                <a:solidFill>
                  <a:srgbClr val="FF0000"/>
                </a:solidFill>
              </a:rPr>
              <a:t>12.4. do 30.4. 2021 </a:t>
            </a:r>
            <a:endParaRPr lang="sl-SI" sz="2400" b="1" dirty="0"/>
          </a:p>
          <a:p>
            <a:pPr>
              <a:lnSpc>
                <a:spcPct val="150000"/>
              </a:lnSpc>
            </a:pPr>
            <a:r>
              <a:rPr lang="sl-SI" sz="2400" dirty="0"/>
              <a:t>vključitev v projekt ZPZR </a:t>
            </a:r>
            <a:r>
              <a:rPr lang="sl-SI" sz="2400" b="1" dirty="0">
                <a:solidFill>
                  <a:srgbClr val="FF0000"/>
                </a:solidFill>
              </a:rPr>
              <a:t>20.5.2021</a:t>
            </a:r>
            <a:r>
              <a:rPr lang="sl-SI" sz="2400" dirty="0">
                <a:solidFill>
                  <a:schemeClr val="tx1"/>
                </a:solidFill>
              </a:rPr>
              <a:t>, VIK točka </a:t>
            </a:r>
            <a:r>
              <a:rPr lang="sl-SI" sz="2400" b="1" dirty="0">
                <a:solidFill>
                  <a:srgbClr val="FF0000"/>
                </a:solidFill>
              </a:rPr>
              <a:t>10.6.2021</a:t>
            </a:r>
          </a:p>
          <a:p>
            <a:pPr>
              <a:lnSpc>
                <a:spcPct val="150000"/>
              </a:lnSpc>
            </a:pPr>
            <a:r>
              <a:rPr lang="sl-SI" sz="2400" dirty="0"/>
              <a:t>obravnava pri specialistu MDPŠ </a:t>
            </a:r>
            <a:r>
              <a:rPr lang="sl-SI" sz="2400" b="1" dirty="0">
                <a:solidFill>
                  <a:srgbClr val="FF0000"/>
                </a:solidFill>
              </a:rPr>
              <a:t>22.7.2021</a:t>
            </a:r>
          </a:p>
          <a:p>
            <a:pPr>
              <a:lnSpc>
                <a:spcPct val="150000"/>
              </a:lnSpc>
            </a:pPr>
            <a:endParaRPr lang="sl-S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86466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289957"/>
            <a:ext cx="10515600" cy="49424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sz="2400" dirty="0"/>
              <a:t>opis delovnega mesta</a:t>
            </a:r>
            <a:r>
              <a:rPr lang="sl-SI" dirty="0"/>
              <a:t>:</a:t>
            </a:r>
          </a:p>
          <a:p>
            <a:pPr>
              <a:lnSpc>
                <a:spcPct val="150000"/>
              </a:lnSpc>
            </a:pPr>
            <a:endParaRPr lang="sl-SI" dirty="0"/>
          </a:p>
          <a:p>
            <a:pPr>
              <a:lnSpc>
                <a:spcPct val="150000"/>
              </a:lnSpc>
            </a:pPr>
            <a:endParaRPr lang="sl-SI" dirty="0"/>
          </a:p>
          <a:p>
            <a:pPr marL="0" indent="0">
              <a:lnSpc>
                <a:spcPct val="150000"/>
              </a:lnSpc>
              <a:buNone/>
            </a:pPr>
            <a:endParaRPr lang="sl-SI" dirty="0"/>
          </a:p>
          <a:p>
            <a:pPr marL="0" indent="0">
              <a:lnSpc>
                <a:spcPct val="150000"/>
              </a:lnSpc>
              <a:buNone/>
            </a:pP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4542769" y="1425166"/>
            <a:ext cx="6109857" cy="36471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bIns="0" rtlCol="0">
            <a:spAutoFit/>
          </a:bodyPr>
          <a:lstStyle/>
          <a:p>
            <a:r>
              <a:rPr lang="sl-SI" dirty="0"/>
              <a:t>-  vodenje posamezne skupine vzdrževanja</a:t>
            </a:r>
          </a:p>
          <a:p>
            <a:r>
              <a:rPr lang="sl-SI" dirty="0"/>
              <a:t>izvajanje in razporejanje nalog</a:t>
            </a:r>
          </a:p>
          <a:p>
            <a:r>
              <a:rPr lang="sl-SI" dirty="0"/>
              <a:t>-usklajevanja del z ostalimi oddelki in nadzor nad izvedenih del</a:t>
            </a:r>
          </a:p>
          <a:p>
            <a:r>
              <a:rPr lang="sl-SI" dirty="0"/>
              <a:t>- vzdrževanje sistemov in naprav v podjetju</a:t>
            </a:r>
          </a:p>
          <a:p>
            <a:r>
              <a:rPr lang="sl-SI" dirty="0"/>
              <a:t>- opravljanje preventivnih pregledov in kontrol na kartonskih strojih in ostalih napravah</a:t>
            </a:r>
          </a:p>
          <a:p>
            <a:r>
              <a:rPr lang="sl-SI" dirty="0"/>
              <a:t>- odpravljanje napak in okvar na kartonskih strojih in ostalih napravah</a:t>
            </a:r>
          </a:p>
          <a:p>
            <a:r>
              <a:rPr lang="sl-SI" dirty="0"/>
              <a:t>- opravljanje vzdrževalnih del in sodelovanje pri novih investicijah</a:t>
            </a:r>
          </a:p>
          <a:p>
            <a:r>
              <a:rPr lang="sl-SI" dirty="0"/>
              <a:t>- delo z mostnimi dvigali, upravljanje viličarja in dvižnih ploščadi</a:t>
            </a:r>
          </a:p>
          <a:p>
            <a:r>
              <a:rPr lang="sl-SI" dirty="0"/>
              <a:t>- opravljanje dežurstva na domu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85809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231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sz="2400" dirty="0"/>
              <a:t>obravnava pri izvajalcu zaposlitvene rehabilitacije </a:t>
            </a:r>
            <a:r>
              <a:rPr lang="sl-SI" sz="2400" b="1" dirty="0">
                <a:solidFill>
                  <a:srgbClr val="FF0000"/>
                </a:solidFill>
              </a:rPr>
              <a:t>11.8.2021:</a:t>
            </a:r>
            <a:r>
              <a:rPr lang="sl-SI" sz="24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2000" dirty="0"/>
              <a:t>ocena socialnih dejavnikov okolja in izobrazbeno poklicnih dejavnikov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2000" baseline="0" dirty="0"/>
              <a:t>ocena sposobnosti, kognitivnih funkcij, učenja ter osebnosti in vedenja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2000" dirty="0"/>
              <a:t>ocena delovnega funkcioniranja </a:t>
            </a:r>
          </a:p>
          <a:p>
            <a:pPr>
              <a:lnSpc>
                <a:spcPct val="150000"/>
              </a:lnSpc>
            </a:pPr>
            <a:r>
              <a:rPr lang="sl-SI" sz="2400" dirty="0"/>
              <a:t>razgovor z delodajalcem </a:t>
            </a:r>
            <a:r>
              <a:rPr lang="sl-SI" sz="2400" b="1" dirty="0">
                <a:solidFill>
                  <a:srgbClr val="FF0000"/>
                </a:solidFill>
              </a:rPr>
              <a:t>22.9.2021</a:t>
            </a:r>
          </a:p>
        </p:txBody>
      </p:sp>
    </p:spTree>
    <p:extLst>
      <p:ext uri="{BB962C8B-B14F-4D97-AF65-F5344CB8AC3E}">
        <p14:creationId xmlns:p14="http://schemas.microsoft.com/office/powerpoint/2010/main" val="24187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00019"/>
            <a:ext cx="10515600" cy="1273630"/>
          </a:xfrm>
        </p:spPr>
        <p:txBody>
          <a:bodyPr>
            <a:normAutofit/>
          </a:bodyPr>
          <a:lstStyle/>
          <a:p>
            <a:r>
              <a:rPr lang="sl-SI" b="1" dirty="0"/>
              <a:t>Individualni načrt postopnega vračanja na delo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975757"/>
            <a:ext cx="10515600" cy="4308437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sl-SI" sz="2400" dirty="0"/>
              <a:t>začetek vračanja na delo </a:t>
            </a:r>
            <a:r>
              <a:rPr lang="sl-SI" sz="2400" b="1" dirty="0">
                <a:solidFill>
                  <a:srgbClr val="FF0000"/>
                </a:solidFill>
              </a:rPr>
              <a:t>14.10. 2021</a:t>
            </a:r>
          </a:p>
          <a:p>
            <a:pPr>
              <a:lnSpc>
                <a:spcPct val="160000"/>
              </a:lnSpc>
            </a:pPr>
            <a:r>
              <a:rPr lang="sl-SI" sz="2400" dirty="0"/>
              <a:t>periodični </a:t>
            </a:r>
            <a:r>
              <a:rPr lang="sl-SI" sz="2400" dirty="0" err="1"/>
              <a:t>evalvacijski</a:t>
            </a:r>
            <a:r>
              <a:rPr lang="sl-SI" sz="2400" dirty="0"/>
              <a:t> sestanki z delodajalcem</a:t>
            </a:r>
          </a:p>
          <a:p>
            <a:pPr>
              <a:lnSpc>
                <a:spcPct val="160000"/>
              </a:lnSpc>
            </a:pPr>
            <a:r>
              <a:rPr lang="sl-SI" sz="2400" dirty="0"/>
              <a:t>občasno spremljanje na delovnem mestu s strani strokovnega tima izvajalca zaposlitvene rehabilitacije</a:t>
            </a:r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61207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sz="2400" dirty="0"/>
              <a:t>postopnost vračanja na delo do zaključka postopka na IK ZPIZ</a:t>
            </a:r>
          </a:p>
          <a:p>
            <a:pPr>
              <a:lnSpc>
                <a:spcPct val="150000"/>
              </a:lnSpc>
            </a:pPr>
            <a:r>
              <a:rPr lang="sl-SI" sz="2400" dirty="0"/>
              <a:t>pregled na medicini dela </a:t>
            </a:r>
            <a:r>
              <a:rPr lang="sl-SI" sz="2400" b="1" dirty="0">
                <a:solidFill>
                  <a:srgbClr val="FF0000"/>
                </a:solidFill>
              </a:rPr>
              <a:t>8.11.2021</a:t>
            </a:r>
            <a:r>
              <a:rPr lang="sl-SI" sz="2400" b="1" dirty="0"/>
              <a:t> </a:t>
            </a:r>
          </a:p>
          <a:p>
            <a:pPr>
              <a:lnSpc>
                <a:spcPct val="150000"/>
              </a:lnSpc>
            </a:pPr>
            <a:r>
              <a:rPr lang="sl-SI" sz="2400" dirty="0"/>
              <a:t>timski sestanek z delodajalcem </a:t>
            </a:r>
            <a:r>
              <a:rPr lang="sl-SI" sz="2400" b="1" dirty="0">
                <a:solidFill>
                  <a:srgbClr val="FF0000"/>
                </a:solidFill>
              </a:rPr>
              <a:t>10.11.2021</a:t>
            </a:r>
          </a:p>
          <a:p>
            <a:pPr>
              <a:lnSpc>
                <a:spcPct val="150000"/>
              </a:lnSpc>
            </a:pPr>
            <a:r>
              <a:rPr lang="sl-SI" sz="2400" dirty="0"/>
              <a:t>pregled na medicini dela </a:t>
            </a:r>
            <a:r>
              <a:rPr lang="sl-SI" sz="2400" b="1" dirty="0">
                <a:solidFill>
                  <a:srgbClr val="FF0000"/>
                </a:solidFill>
              </a:rPr>
              <a:t>6.1.2022</a:t>
            </a:r>
            <a:r>
              <a:rPr lang="sl-SI" sz="2400" dirty="0"/>
              <a:t> </a:t>
            </a:r>
          </a:p>
          <a:p>
            <a:pPr>
              <a:lnSpc>
                <a:spcPct val="150000"/>
              </a:lnSpc>
            </a:pPr>
            <a:r>
              <a:rPr lang="sl-SI" sz="2400" dirty="0"/>
              <a:t>Odločba IK </a:t>
            </a:r>
            <a:r>
              <a:rPr lang="sl-SI" sz="2400" b="1" dirty="0">
                <a:solidFill>
                  <a:srgbClr val="FF0000"/>
                </a:solidFill>
              </a:rPr>
              <a:t>11.4.2022</a:t>
            </a:r>
            <a:r>
              <a:rPr lang="sl-SI" sz="2400" dirty="0"/>
              <a:t>- pritožba, </a:t>
            </a:r>
            <a:r>
              <a:rPr lang="sl-SI" sz="2400" b="1" dirty="0">
                <a:solidFill>
                  <a:srgbClr val="FF0000"/>
                </a:solidFill>
              </a:rPr>
              <a:t>12.7.2022</a:t>
            </a:r>
          </a:p>
          <a:p>
            <a:pPr>
              <a:lnSpc>
                <a:spcPct val="150000"/>
              </a:lnSpc>
            </a:pPr>
            <a:endParaRPr lang="sl-SI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26385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222C30-9277-BD4A-586A-CA1548758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Zaključki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8FB82F2-14BC-7C43-3786-371FA450A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9285"/>
            <a:ext cx="10515600" cy="37276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l-SI" sz="2400" dirty="0"/>
              <a:t>primer dobre prakse</a:t>
            </a:r>
          </a:p>
          <a:p>
            <a:pPr>
              <a:lnSpc>
                <a:spcPct val="150000"/>
              </a:lnSpc>
            </a:pPr>
            <a:r>
              <a:rPr lang="sl-SI" sz="2400" dirty="0"/>
              <a:t>timsko delo</a:t>
            </a:r>
          </a:p>
          <a:p>
            <a:pPr>
              <a:lnSpc>
                <a:spcPct val="150000"/>
              </a:lnSpc>
            </a:pPr>
            <a:r>
              <a:rPr lang="sl-SI" sz="2400" dirty="0"/>
              <a:t>aktivna vključitev specialistov medicine dela</a:t>
            </a: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1281" y="714828"/>
            <a:ext cx="5812519" cy="290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97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27957" y="20632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l-SI" sz="5400" b="1" dirty="0">
                <a:solidFill>
                  <a:srgbClr val="002060"/>
                </a:solidFill>
              </a:rPr>
              <a:t>Hvala za Vašo pozornost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5878285"/>
            <a:ext cx="10515600" cy="298677"/>
          </a:xfrm>
        </p:spPr>
        <p:txBody>
          <a:bodyPr>
            <a:normAutofit fontScale="62500" lnSpcReduction="20000"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52738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292</Words>
  <Application>Microsoft Office PowerPoint</Application>
  <PresentationFormat>Širokozaslonsko</PresentationFormat>
  <Paragraphs>60</Paragraphs>
  <Slides>9</Slides>
  <Notes>7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Officeova tema</vt:lpstr>
      <vt:lpstr>ZGODNJA POKLICNA IN ZAPOSLITVENA REHABILITACIJA  V PROCESU VRAČANJA NA DELO - PRIMER</vt:lpstr>
      <vt:lpstr>Vračanje na delo </vt:lpstr>
      <vt:lpstr>PowerPointova predstavitev</vt:lpstr>
      <vt:lpstr>PowerPointova predstavitev</vt:lpstr>
      <vt:lpstr>PowerPointova predstavitev</vt:lpstr>
      <vt:lpstr>Individualni načrt postopnega vračanja na delo</vt:lpstr>
      <vt:lpstr>PowerPointova predstavitev</vt:lpstr>
      <vt:lpstr>Zaključki</vt:lpstr>
      <vt:lpstr>Hvala za Vašo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Predstavitev primera</dc:title>
  <dc:creator>MojPC</dc:creator>
  <cp:lastModifiedBy>Nuša Zupan</cp:lastModifiedBy>
  <cp:revision>91</cp:revision>
  <dcterms:created xsi:type="dcterms:W3CDTF">2021-11-27T10:00:07Z</dcterms:created>
  <dcterms:modified xsi:type="dcterms:W3CDTF">2022-11-17T05:13:27Z</dcterms:modified>
</cp:coreProperties>
</file>